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9" r:id="rId3"/>
    <p:sldId id="274" r:id="rId4"/>
    <p:sldId id="275" r:id="rId5"/>
    <p:sldId id="309" r:id="rId6"/>
    <p:sldId id="310" r:id="rId7"/>
    <p:sldId id="311" r:id="rId8"/>
    <p:sldId id="312" r:id="rId9"/>
    <p:sldId id="276" r:id="rId10"/>
    <p:sldId id="277" r:id="rId11"/>
    <p:sldId id="293" r:id="rId12"/>
    <p:sldId id="292" r:id="rId13"/>
    <p:sldId id="278" r:id="rId14"/>
    <p:sldId id="290" r:id="rId15"/>
    <p:sldId id="291" r:id="rId16"/>
    <p:sldId id="289" r:id="rId17"/>
    <p:sldId id="288" r:id="rId18"/>
    <p:sldId id="313" r:id="rId19"/>
    <p:sldId id="314"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9"/>
    <p:restoredTop sz="93706"/>
  </p:normalViewPr>
  <p:slideViewPr>
    <p:cSldViewPr snapToGrid="0" snapToObjects="1">
      <p:cViewPr varScale="1">
        <p:scale>
          <a:sx n="127" d="100"/>
          <a:sy n="127" d="100"/>
        </p:scale>
        <p:origin x="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542C87-98E2-4687-9E02-D3551B4FC5E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L"/>
        </a:p>
      </dgm:t>
    </dgm:pt>
    <dgm:pt modelId="{2C20A71D-82A0-42E2-ABFB-6DBC1F2E95FE}">
      <dgm:prSet phldrT="[Texto]" custT="1"/>
      <dgm:spPr/>
      <dgm:t>
        <a:bodyPr/>
        <a:lstStyle/>
        <a:p>
          <a:r>
            <a:rPr lang="es-CL" sz="1800" dirty="0">
              <a:solidFill>
                <a:schemeClr val="bg1"/>
              </a:solidFill>
            </a:rPr>
            <a:t>Especiación</a:t>
          </a:r>
        </a:p>
      </dgm:t>
    </dgm:pt>
    <dgm:pt modelId="{63834980-B512-4790-851C-D31024AF27BA}" type="parTrans" cxnId="{606A5B73-E777-4CBF-A6D3-4903163CE5D5}">
      <dgm:prSet/>
      <dgm:spPr/>
      <dgm:t>
        <a:bodyPr/>
        <a:lstStyle/>
        <a:p>
          <a:endParaRPr lang="es-CL" sz="1800">
            <a:solidFill>
              <a:schemeClr val="bg1"/>
            </a:solidFill>
          </a:endParaRPr>
        </a:p>
      </dgm:t>
    </dgm:pt>
    <dgm:pt modelId="{EA8567C6-9AAF-46CF-9003-5F42C5A95769}" type="sibTrans" cxnId="{606A5B73-E777-4CBF-A6D3-4903163CE5D5}">
      <dgm:prSet/>
      <dgm:spPr/>
      <dgm:t>
        <a:bodyPr/>
        <a:lstStyle/>
        <a:p>
          <a:endParaRPr lang="es-CL" sz="1800">
            <a:solidFill>
              <a:schemeClr val="bg1"/>
            </a:solidFill>
          </a:endParaRPr>
        </a:p>
      </dgm:t>
    </dgm:pt>
    <dgm:pt modelId="{BDC03177-F4D6-4F50-8E61-D22B227B5C2D}">
      <dgm:prSet phldrT="[Texto]" custT="1"/>
      <dgm:spPr/>
      <dgm:t>
        <a:bodyPr/>
        <a:lstStyle/>
        <a:p>
          <a:r>
            <a:rPr lang="es-CL" sz="1800" dirty="0">
              <a:solidFill>
                <a:schemeClr val="bg1"/>
              </a:solidFill>
            </a:rPr>
            <a:t>Peripátrica</a:t>
          </a:r>
        </a:p>
      </dgm:t>
    </dgm:pt>
    <dgm:pt modelId="{7A98CDA2-C41F-4175-8B3A-BE4009A93AC3}" type="parTrans" cxnId="{0E92DADE-3CAD-4BD1-BCB2-326E8E181D90}">
      <dgm:prSet/>
      <dgm:spPr/>
      <dgm:t>
        <a:bodyPr/>
        <a:lstStyle/>
        <a:p>
          <a:endParaRPr lang="es-CL" sz="1800">
            <a:solidFill>
              <a:schemeClr val="bg1"/>
            </a:solidFill>
          </a:endParaRPr>
        </a:p>
      </dgm:t>
    </dgm:pt>
    <dgm:pt modelId="{1EBD2B57-877E-43FC-B4D1-23AB520261B7}" type="sibTrans" cxnId="{0E92DADE-3CAD-4BD1-BCB2-326E8E181D90}">
      <dgm:prSet/>
      <dgm:spPr/>
      <dgm:t>
        <a:bodyPr/>
        <a:lstStyle/>
        <a:p>
          <a:endParaRPr lang="es-CL" sz="1800">
            <a:solidFill>
              <a:schemeClr val="bg1"/>
            </a:solidFill>
          </a:endParaRPr>
        </a:p>
      </dgm:t>
    </dgm:pt>
    <dgm:pt modelId="{DFE8105A-D27F-4EB1-8E7D-6767A2C1DFC7}">
      <dgm:prSet phldrT="[Texto]" custT="1"/>
      <dgm:spPr/>
      <dgm:t>
        <a:bodyPr/>
        <a:lstStyle/>
        <a:p>
          <a:r>
            <a:rPr lang="es-CL" sz="1800" dirty="0">
              <a:solidFill>
                <a:schemeClr val="bg1"/>
              </a:solidFill>
            </a:rPr>
            <a:t>Simpátrica</a:t>
          </a:r>
        </a:p>
      </dgm:t>
    </dgm:pt>
    <dgm:pt modelId="{37A021FA-1715-4F7E-90E1-4A9B07ACA4F2}" type="parTrans" cxnId="{839CE1AE-79B8-448F-BC24-B4F26501327B}">
      <dgm:prSet/>
      <dgm:spPr/>
      <dgm:t>
        <a:bodyPr/>
        <a:lstStyle/>
        <a:p>
          <a:endParaRPr lang="es-CL" sz="1800">
            <a:solidFill>
              <a:schemeClr val="bg1"/>
            </a:solidFill>
          </a:endParaRPr>
        </a:p>
      </dgm:t>
    </dgm:pt>
    <dgm:pt modelId="{2FCEE4C6-212A-4137-9597-1EF477EC83A1}" type="sibTrans" cxnId="{839CE1AE-79B8-448F-BC24-B4F26501327B}">
      <dgm:prSet/>
      <dgm:spPr/>
      <dgm:t>
        <a:bodyPr/>
        <a:lstStyle/>
        <a:p>
          <a:endParaRPr lang="es-CL" sz="1800">
            <a:solidFill>
              <a:schemeClr val="bg1"/>
            </a:solidFill>
          </a:endParaRPr>
        </a:p>
      </dgm:t>
    </dgm:pt>
    <dgm:pt modelId="{F5891979-E8C7-4638-87A5-2871602AB7A4}">
      <dgm:prSet phldrT="[Texto]" custT="1"/>
      <dgm:spPr/>
      <dgm:t>
        <a:bodyPr/>
        <a:lstStyle/>
        <a:p>
          <a:r>
            <a:rPr lang="es-CL" sz="1800" dirty="0">
              <a:solidFill>
                <a:schemeClr val="bg1"/>
              </a:solidFill>
            </a:rPr>
            <a:t>Especies</a:t>
          </a:r>
        </a:p>
      </dgm:t>
    </dgm:pt>
    <dgm:pt modelId="{70D8595A-6976-4572-80D1-08F2B18D7A6A}" type="parTrans" cxnId="{CE9C8CC8-D9EE-4698-8376-F0D164230C79}">
      <dgm:prSet/>
      <dgm:spPr/>
      <dgm:t>
        <a:bodyPr/>
        <a:lstStyle/>
        <a:p>
          <a:endParaRPr lang="es-ES" sz="1800">
            <a:solidFill>
              <a:schemeClr val="bg1"/>
            </a:solidFill>
          </a:endParaRPr>
        </a:p>
      </dgm:t>
    </dgm:pt>
    <dgm:pt modelId="{8336E85B-981B-49C0-8C58-C0D33D1EAD01}" type="sibTrans" cxnId="{CE9C8CC8-D9EE-4698-8376-F0D164230C79}">
      <dgm:prSet/>
      <dgm:spPr/>
      <dgm:t>
        <a:bodyPr/>
        <a:lstStyle/>
        <a:p>
          <a:endParaRPr lang="es-ES" sz="1800">
            <a:solidFill>
              <a:schemeClr val="bg1"/>
            </a:solidFill>
          </a:endParaRPr>
        </a:p>
      </dgm:t>
    </dgm:pt>
    <dgm:pt modelId="{A7F4AC57-5FF9-4253-83E1-65E9F825E6B0}">
      <dgm:prSet phldrT="[Texto]" custT="1"/>
      <dgm:spPr/>
      <dgm:t>
        <a:bodyPr/>
        <a:lstStyle/>
        <a:p>
          <a:r>
            <a:rPr lang="es-CL" sz="1800" dirty="0">
              <a:solidFill>
                <a:schemeClr val="bg1"/>
              </a:solidFill>
            </a:rPr>
            <a:t>Barreras de aislamiento</a:t>
          </a:r>
        </a:p>
      </dgm:t>
    </dgm:pt>
    <dgm:pt modelId="{06A72074-63F2-4037-AB88-4245CEDC0569}" type="parTrans" cxnId="{69508DAE-56E5-4139-ADF9-CBD20DCDEAA6}">
      <dgm:prSet/>
      <dgm:spPr/>
      <dgm:t>
        <a:bodyPr/>
        <a:lstStyle/>
        <a:p>
          <a:endParaRPr lang="es-ES" sz="1800">
            <a:solidFill>
              <a:schemeClr val="bg1"/>
            </a:solidFill>
          </a:endParaRPr>
        </a:p>
      </dgm:t>
    </dgm:pt>
    <dgm:pt modelId="{6C895DCA-162D-49D9-91A9-249FC37AC5F8}" type="sibTrans" cxnId="{69508DAE-56E5-4139-ADF9-CBD20DCDEAA6}">
      <dgm:prSet/>
      <dgm:spPr/>
      <dgm:t>
        <a:bodyPr/>
        <a:lstStyle/>
        <a:p>
          <a:endParaRPr lang="es-ES" sz="1800">
            <a:solidFill>
              <a:schemeClr val="bg1"/>
            </a:solidFill>
          </a:endParaRPr>
        </a:p>
      </dgm:t>
    </dgm:pt>
    <dgm:pt modelId="{5D663805-3A45-4781-B504-A5602D88F004}">
      <dgm:prSet phldrT="[Texto]" custT="1"/>
      <dgm:spPr/>
      <dgm:t>
        <a:bodyPr/>
        <a:lstStyle/>
        <a:p>
          <a:r>
            <a:rPr lang="es-CL" sz="1800" dirty="0">
              <a:solidFill>
                <a:schemeClr val="bg1"/>
              </a:solidFill>
            </a:rPr>
            <a:t>Precigóticas</a:t>
          </a:r>
        </a:p>
      </dgm:t>
    </dgm:pt>
    <dgm:pt modelId="{2D01BD3A-5248-407F-B87F-9F2A6D534F7F}" type="parTrans" cxnId="{4524F87F-0C5F-407C-8DED-06FF7CEDB555}">
      <dgm:prSet/>
      <dgm:spPr/>
      <dgm:t>
        <a:bodyPr/>
        <a:lstStyle/>
        <a:p>
          <a:endParaRPr lang="es-ES" sz="1800">
            <a:solidFill>
              <a:schemeClr val="bg1"/>
            </a:solidFill>
          </a:endParaRPr>
        </a:p>
      </dgm:t>
    </dgm:pt>
    <dgm:pt modelId="{959273A3-D20C-4315-A944-1BB5D92E4BAD}" type="sibTrans" cxnId="{4524F87F-0C5F-407C-8DED-06FF7CEDB555}">
      <dgm:prSet/>
      <dgm:spPr/>
      <dgm:t>
        <a:bodyPr/>
        <a:lstStyle/>
        <a:p>
          <a:endParaRPr lang="es-ES" sz="1800">
            <a:solidFill>
              <a:schemeClr val="bg1"/>
            </a:solidFill>
          </a:endParaRPr>
        </a:p>
      </dgm:t>
    </dgm:pt>
    <dgm:pt modelId="{DB1DF253-ECEC-4F57-B4E6-7A1B0710218E}">
      <dgm:prSet phldrT="[Texto]" custT="1"/>
      <dgm:spPr/>
      <dgm:t>
        <a:bodyPr/>
        <a:lstStyle/>
        <a:p>
          <a:r>
            <a:rPr lang="es-CL" sz="1800" dirty="0">
              <a:solidFill>
                <a:schemeClr val="bg1"/>
              </a:solidFill>
            </a:rPr>
            <a:t>Geográficas</a:t>
          </a:r>
        </a:p>
      </dgm:t>
    </dgm:pt>
    <dgm:pt modelId="{653C660B-9126-4B47-87AC-CD677BA9C969}" type="parTrans" cxnId="{03C6D322-FF46-4952-9EE6-0649A28B5744}">
      <dgm:prSet/>
      <dgm:spPr/>
      <dgm:t>
        <a:bodyPr/>
        <a:lstStyle/>
        <a:p>
          <a:endParaRPr lang="es-ES" sz="1800">
            <a:solidFill>
              <a:schemeClr val="bg1"/>
            </a:solidFill>
          </a:endParaRPr>
        </a:p>
      </dgm:t>
    </dgm:pt>
    <dgm:pt modelId="{FBCACA77-C9D8-4871-91AE-F1BCE83812ED}" type="sibTrans" cxnId="{03C6D322-FF46-4952-9EE6-0649A28B5744}">
      <dgm:prSet/>
      <dgm:spPr/>
      <dgm:t>
        <a:bodyPr/>
        <a:lstStyle/>
        <a:p>
          <a:endParaRPr lang="es-ES" sz="1800">
            <a:solidFill>
              <a:schemeClr val="bg1"/>
            </a:solidFill>
          </a:endParaRPr>
        </a:p>
      </dgm:t>
    </dgm:pt>
    <dgm:pt modelId="{69C94EBA-6073-4C77-9C66-763F2EC0EC3F}">
      <dgm:prSet phldrT="[Texto]" custT="1"/>
      <dgm:spPr/>
      <dgm:t>
        <a:bodyPr/>
        <a:lstStyle/>
        <a:p>
          <a:r>
            <a:rPr lang="es-CL" sz="1800" dirty="0">
              <a:solidFill>
                <a:schemeClr val="bg1"/>
              </a:solidFill>
            </a:rPr>
            <a:t>Hábitat</a:t>
          </a:r>
        </a:p>
      </dgm:t>
    </dgm:pt>
    <dgm:pt modelId="{F560860F-FA5D-4717-9638-11812EEBD29D}" type="parTrans" cxnId="{5B117D61-D8A1-400C-B6B3-3CF6BFA83AED}">
      <dgm:prSet/>
      <dgm:spPr/>
      <dgm:t>
        <a:bodyPr/>
        <a:lstStyle/>
        <a:p>
          <a:endParaRPr lang="es-ES" sz="1800">
            <a:solidFill>
              <a:schemeClr val="bg1"/>
            </a:solidFill>
          </a:endParaRPr>
        </a:p>
      </dgm:t>
    </dgm:pt>
    <dgm:pt modelId="{8E3DEEE6-75C2-4C6C-9741-C50CB08455C8}" type="sibTrans" cxnId="{5B117D61-D8A1-400C-B6B3-3CF6BFA83AED}">
      <dgm:prSet/>
      <dgm:spPr/>
      <dgm:t>
        <a:bodyPr/>
        <a:lstStyle/>
        <a:p>
          <a:endParaRPr lang="es-ES" sz="1800">
            <a:solidFill>
              <a:schemeClr val="bg1"/>
            </a:solidFill>
          </a:endParaRPr>
        </a:p>
      </dgm:t>
    </dgm:pt>
    <dgm:pt modelId="{BA4FAF37-722E-491D-B2E8-82169FF90121}">
      <dgm:prSet phldrT="[Texto]" custT="1"/>
      <dgm:spPr/>
      <dgm:t>
        <a:bodyPr/>
        <a:lstStyle/>
        <a:p>
          <a:r>
            <a:rPr lang="es-CL" sz="1800" dirty="0">
              <a:solidFill>
                <a:schemeClr val="bg1"/>
              </a:solidFill>
            </a:rPr>
            <a:t>Gamético</a:t>
          </a:r>
        </a:p>
      </dgm:t>
    </dgm:pt>
    <dgm:pt modelId="{D30578D0-6445-4E9E-B441-EE2353C5A67D}" type="parTrans" cxnId="{95280CAF-BE7F-43A1-9B5E-A2F9A59400AD}">
      <dgm:prSet/>
      <dgm:spPr/>
      <dgm:t>
        <a:bodyPr/>
        <a:lstStyle/>
        <a:p>
          <a:endParaRPr lang="es-ES" sz="1800">
            <a:solidFill>
              <a:schemeClr val="bg1"/>
            </a:solidFill>
          </a:endParaRPr>
        </a:p>
      </dgm:t>
    </dgm:pt>
    <dgm:pt modelId="{21DD7ACE-08CE-40E0-B1BF-3D3D821BDA6B}" type="sibTrans" cxnId="{95280CAF-BE7F-43A1-9B5E-A2F9A59400AD}">
      <dgm:prSet/>
      <dgm:spPr/>
      <dgm:t>
        <a:bodyPr/>
        <a:lstStyle/>
        <a:p>
          <a:endParaRPr lang="es-ES" sz="1800">
            <a:solidFill>
              <a:schemeClr val="bg1"/>
            </a:solidFill>
          </a:endParaRPr>
        </a:p>
      </dgm:t>
    </dgm:pt>
    <dgm:pt modelId="{9E303D0C-2CE2-4418-9A45-EE79D5DE41B3}">
      <dgm:prSet phldrT="[Texto]" custT="1"/>
      <dgm:spPr/>
      <dgm:t>
        <a:bodyPr/>
        <a:lstStyle/>
        <a:p>
          <a:r>
            <a:rPr lang="es-CL" sz="1800" dirty="0">
              <a:solidFill>
                <a:schemeClr val="bg1"/>
              </a:solidFill>
            </a:rPr>
            <a:t>Temporal o estacional</a:t>
          </a:r>
        </a:p>
      </dgm:t>
    </dgm:pt>
    <dgm:pt modelId="{37698183-F142-49DC-9345-97D59B61985A}" type="parTrans" cxnId="{2CC9DC3C-AD7D-4C2E-94FA-FD59ADCA3435}">
      <dgm:prSet/>
      <dgm:spPr/>
      <dgm:t>
        <a:bodyPr/>
        <a:lstStyle/>
        <a:p>
          <a:endParaRPr lang="es-ES" sz="1800">
            <a:solidFill>
              <a:schemeClr val="bg1"/>
            </a:solidFill>
          </a:endParaRPr>
        </a:p>
      </dgm:t>
    </dgm:pt>
    <dgm:pt modelId="{C33912AE-DB6E-41AD-A256-1B7C39B14ABA}" type="sibTrans" cxnId="{2CC9DC3C-AD7D-4C2E-94FA-FD59ADCA3435}">
      <dgm:prSet/>
      <dgm:spPr/>
      <dgm:t>
        <a:bodyPr/>
        <a:lstStyle/>
        <a:p>
          <a:endParaRPr lang="es-ES" sz="1800">
            <a:solidFill>
              <a:schemeClr val="bg1"/>
            </a:solidFill>
          </a:endParaRPr>
        </a:p>
      </dgm:t>
    </dgm:pt>
    <dgm:pt modelId="{9AD9594A-61F9-487E-8F97-7BAC89253918}">
      <dgm:prSet phldrT="[Texto]" custT="1"/>
      <dgm:spPr/>
      <dgm:t>
        <a:bodyPr/>
        <a:lstStyle/>
        <a:p>
          <a:r>
            <a:rPr lang="es-CL" sz="1800" dirty="0">
              <a:solidFill>
                <a:schemeClr val="bg1"/>
              </a:solidFill>
            </a:rPr>
            <a:t>Conductual</a:t>
          </a:r>
        </a:p>
      </dgm:t>
    </dgm:pt>
    <dgm:pt modelId="{20F05371-B09F-42B3-8120-43BB87BFE558}" type="parTrans" cxnId="{2FCC9142-4156-4F64-B600-52FDDB19950F}">
      <dgm:prSet/>
      <dgm:spPr/>
      <dgm:t>
        <a:bodyPr/>
        <a:lstStyle/>
        <a:p>
          <a:endParaRPr lang="es-ES" sz="1800">
            <a:solidFill>
              <a:schemeClr val="bg1"/>
            </a:solidFill>
          </a:endParaRPr>
        </a:p>
      </dgm:t>
    </dgm:pt>
    <dgm:pt modelId="{51D049AD-C5B5-4A26-A377-C28CB9E364AC}" type="sibTrans" cxnId="{2FCC9142-4156-4F64-B600-52FDDB19950F}">
      <dgm:prSet/>
      <dgm:spPr/>
      <dgm:t>
        <a:bodyPr/>
        <a:lstStyle/>
        <a:p>
          <a:endParaRPr lang="es-ES" sz="1800">
            <a:solidFill>
              <a:schemeClr val="bg1"/>
            </a:solidFill>
          </a:endParaRPr>
        </a:p>
      </dgm:t>
    </dgm:pt>
    <dgm:pt modelId="{2AB21A01-6C19-43DB-A3C9-7DE1616A548D}">
      <dgm:prSet phldrT="[Texto]" custT="1"/>
      <dgm:spPr/>
      <dgm:t>
        <a:bodyPr/>
        <a:lstStyle/>
        <a:p>
          <a:r>
            <a:rPr lang="es-CL" sz="1800" dirty="0">
              <a:solidFill>
                <a:schemeClr val="bg1"/>
              </a:solidFill>
            </a:rPr>
            <a:t>Mecánico</a:t>
          </a:r>
        </a:p>
      </dgm:t>
    </dgm:pt>
    <dgm:pt modelId="{614ECA66-E83F-4459-8F90-1043A06D9A16}" type="parTrans" cxnId="{C375CA3E-930D-4EA7-BEF3-E4CDF11FC7A7}">
      <dgm:prSet/>
      <dgm:spPr/>
      <dgm:t>
        <a:bodyPr/>
        <a:lstStyle/>
        <a:p>
          <a:endParaRPr lang="es-ES" sz="1800">
            <a:solidFill>
              <a:schemeClr val="bg1"/>
            </a:solidFill>
          </a:endParaRPr>
        </a:p>
      </dgm:t>
    </dgm:pt>
    <dgm:pt modelId="{6824C51C-7CF0-47EF-A552-1C326D868D59}" type="sibTrans" cxnId="{C375CA3E-930D-4EA7-BEF3-E4CDF11FC7A7}">
      <dgm:prSet/>
      <dgm:spPr/>
      <dgm:t>
        <a:bodyPr/>
        <a:lstStyle/>
        <a:p>
          <a:endParaRPr lang="es-ES" sz="1800">
            <a:solidFill>
              <a:schemeClr val="bg1"/>
            </a:solidFill>
          </a:endParaRPr>
        </a:p>
      </dgm:t>
    </dgm:pt>
    <dgm:pt modelId="{EFDF8130-9B39-45BA-BA3E-12E95A961CC7}">
      <dgm:prSet phldrT="[Texto]" custT="1"/>
      <dgm:spPr/>
      <dgm:t>
        <a:bodyPr/>
        <a:lstStyle/>
        <a:p>
          <a:r>
            <a:rPr lang="es-CL" sz="1800" dirty="0">
              <a:solidFill>
                <a:schemeClr val="bg1"/>
              </a:solidFill>
            </a:rPr>
            <a:t>Químico</a:t>
          </a:r>
        </a:p>
      </dgm:t>
    </dgm:pt>
    <dgm:pt modelId="{07123149-4456-4CB5-8114-5F3F21CC6DDF}" type="parTrans" cxnId="{DDB9C850-2645-4086-99A5-A7BF48CA4006}">
      <dgm:prSet/>
      <dgm:spPr/>
      <dgm:t>
        <a:bodyPr/>
        <a:lstStyle/>
        <a:p>
          <a:endParaRPr lang="es-ES" sz="1800">
            <a:solidFill>
              <a:schemeClr val="bg1"/>
            </a:solidFill>
          </a:endParaRPr>
        </a:p>
      </dgm:t>
    </dgm:pt>
    <dgm:pt modelId="{8B2DDC86-B0D5-4DAC-9585-7D360972F752}" type="sibTrans" cxnId="{DDB9C850-2645-4086-99A5-A7BF48CA4006}">
      <dgm:prSet/>
      <dgm:spPr/>
      <dgm:t>
        <a:bodyPr/>
        <a:lstStyle/>
        <a:p>
          <a:endParaRPr lang="es-ES" sz="1800">
            <a:solidFill>
              <a:schemeClr val="bg1"/>
            </a:solidFill>
          </a:endParaRPr>
        </a:p>
      </dgm:t>
    </dgm:pt>
    <dgm:pt modelId="{CEE4197C-8F42-47B9-B4A2-3787B38EEC4E}">
      <dgm:prSet phldrT="[Texto]" custT="1"/>
      <dgm:spPr/>
      <dgm:t>
        <a:bodyPr/>
        <a:lstStyle/>
        <a:p>
          <a:r>
            <a:rPr lang="es-CL" sz="1800" dirty="0">
              <a:solidFill>
                <a:schemeClr val="bg1"/>
              </a:solidFill>
            </a:rPr>
            <a:t>Postcigóticas</a:t>
          </a:r>
        </a:p>
      </dgm:t>
    </dgm:pt>
    <dgm:pt modelId="{93CE1FB0-8E79-4823-9C39-DE7EF3AFA5E4}" type="parTrans" cxnId="{E97EE2B2-18F1-4159-8841-66BF5678B91F}">
      <dgm:prSet/>
      <dgm:spPr/>
      <dgm:t>
        <a:bodyPr/>
        <a:lstStyle/>
        <a:p>
          <a:endParaRPr lang="es-ES" sz="1800">
            <a:solidFill>
              <a:schemeClr val="bg1"/>
            </a:solidFill>
          </a:endParaRPr>
        </a:p>
      </dgm:t>
    </dgm:pt>
    <dgm:pt modelId="{B32B602E-3A3C-4B44-9BF4-B9B79F2B7785}" type="sibTrans" cxnId="{E97EE2B2-18F1-4159-8841-66BF5678B91F}">
      <dgm:prSet/>
      <dgm:spPr/>
      <dgm:t>
        <a:bodyPr/>
        <a:lstStyle/>
        <a:p>
          <a:endParaRPr lang="es-ES" sz="1800">
            <a:solidFill>
              <a:schemeClr val="bg1"/>
            </a:solidFill>
          </a:endParaRPr>
        </a:p>
      </dgm:t>
    </dgm:pt>
    <dgm:pt modelId="{29B836A6-4667-46C0-B431-22DD2CFC088E}">
      <dgm:prSet phldrT="[Texto]" custT="1"/>
      <dgm:spPr/>
      <dgm:t>
        <a:bodyPr/>
        <a:lstStyle/>
        <a:p>
          <a:r>
            <a:rPr lang="es-CL" sz="1800" dirty="0">
              <a:solidFill>
                <a:schemeClr val="bg1"/>
              </a:solidFill>
            </a:rPr>
            <a:t>Esterilidad híbrida</a:t>
          </a:r>
        </a:p>
      </dgm:t>
    </dgm:pt>
    <dgm:pt modelId="{3B74A8E8-EF20-400A-AAFB-468676DEE75E}" type="parTrans" cxnId="{62057278-F60D-46C0-BE36-0D72FF35828C}">
      <dgm:prSet/>
      <dgm:spPr/>
      <dgm:t>
        <a:bodyPr/>
        <a:lstStyle/>
        <a:p>
          <a:endParaRPr lang="es-ES" sz="1800">
            <a:solidFill>
              <a:schemeClr val="bg1"/>
            </a:solidFill>
          </a:endParaRPr>
        </a:p>
      </dgm:t>
    </dgm:pt>
    <dgm:pt modelId="{20CEB070-6D58-412F-8911-DB12D398E359}" type="sibTrans" cxnId="{62057278-F60D-46C0-BE36-0D72FF35828C}">
      <dgm:prSet/>
      <dgm:spPr/>
      <dgm:t>
        <a:bodyPr/>
        <a:lstStyle/>
        <a:p>
          <a:endParaRPr lang="es-ES" sz="1800">
            <a:solidFill>
              <a:schemeClr val="bg1"/>
            </a:solidFill>
          </a:endParaRPr>
        </a:p>
      </dgm:t>
    </dgm:pt>
    <dgm:pt modelId="{0A0F08EB-36AE-4CBB-B5DA-0B19FE8BC135}">
      <dgm:prSet phldrT="[Texto]" custT="1"/>
      <dgm:spPr/>
      <dgm:t>
        <a:bodyPr/>
        <a:lstStyle/>
        <a:p>
          <a:r>
            <a:rPr lang="es-CL" sz="1800" dirty="0">
              <a:solidFill>
                <a:schemeClr val="bg1"/>
              </a:solidFill>
            </a:rPr>
            <a:t>Inviabilidad híbrida</a:t>
          </a:r>
        </a:p>
      </dgm:t>
    </dgm:pt>
    <dgm:pt modelId="{E3BBC295-7398-421E-B992-7FE8B1C692B0}" type="parTrans" cxnId="{11DD87EB-9732-4B2B-A28B-0E96E800F620}">
      <dgm:prSet/>
      <dgm:spPr/>
      <dgm:t>
        <a:bodyPr/>
        <a:lstStyle/>
        <a:p>
          <a:endParaRPr lang="es-ES" sz="1800">
            <a:solidFill>
              <a:schemeClr val="bg1"/>
            </a:solidFill>
          </a:endParaRPr>
        </a:p>
      </dgm:t>
    </dgm:pt>
    <dgm:pt modelId="{BD90E157-FA90-49F8-A202-E09972A06B45}" type="sibTrans" cxnId="{11DD87EB-9732-4B2B-A28B-0E96E800F620}">
      <dgm:prSet/>
      <dgm:spPr/>
      <dgm:t>
        <a:bodyPr/>
        <a:lstStyle/>
        <a:p>
          <a:endParaRPr lang="es-ES" sz="1800">
            <a:solidFill>
              <a:schemeClr val="bg1"/>
            </a:solidFill>
          </a:endParaRPr>
        </a:p>
      </dgm:t>
    </dgm:pt>
    <dgm:pt modelId="{49011645-3491-4422-A003-001A2BA9326A}">
      <dgm:prSet phldrT="[Texto]" custT="1"/>
      <dgm:spPr/>
      <dgm:t>
        <a:bodyPr/>
        <a:lstStyle/>
        <a:p>
          <a:r>
            <a:rPr lang="es-CL" sz="1800" dirty="0">
              <a:solidFill>
                <a:schemeClr val="bg1"/>
              </a:solidFill>
            </a:rPr>
            <a:t>Tipos</a:t>
          </a:r>
        </a:p>
      </dgm:t>
    </dgm:pt>
    <dgm:pt modelId="{BF63A3ED-1680-4F92-BF7E-DD3D3B298184}" type="parTrans" cxnId="{60A05029-3766-4E10-8E13-60BDA331EF6A}">
      <dgm:prSet/>
      <dgm:spPr/>
      <dgm:t>
        <a:bodyPr/>
        <a:lstStyle/>
        <a:p>
          <a:endParaRPr lang="es-ES" sz="1800">
            <a:solidFill>
              <a:schemeClr val="bg1"/>
            </a:solidFill>
          </a:endParaRPr>
        </a:p>
      </dgm:t>
    </dgm:pt>
    <dgm:pt modelId="{C5D4C5F0-9827-4146-9841-1CB4D19901C7}" type="sibTrans" cxnId="{60A05029-3766-4E10-8E13-60BDA331EF6A}">
      <dgm:prSet/>
      <dgm:spPr/>
      <dgm:t>
        <a:bodyPr/>
        <a:lstStyle/>
        <a:p>
          <a:endParaRPr lang="es-ES" sz="1800">
            <a:solidFill>
              <a:schemeClr val="bg1"/>
            </a:solidFill>
          </a:endParaRPr>
        </a:p>
      </dgm:t>
    </dgm:pt>
    <dgm:pt modelId="{3043C25B-6AE4-4712-A999-C98A96D488F2}">
      <dgm:prSet phldrT="[Texto]" custT="1"/>
      <dgm:spPr/>
      <dgm:t>
        <a:bodyPr/>
        <a:lstStyle/>
        <a:p>
          <a:r>
            <a:rPr lang="es-CL" sz="1800" dirty="0">
              <a:solidFill>
                <a:schemeClr val="bg1"/>
              </a:solidFill>
            </a:rPr>
            <a:t>Alopátrica</a:t>
          </a:r>
        </a:p>
      </dgm:t>
    </dgm:pt>
    <dgm:pt modelId="{7B5567C7-EA94-4711-B99E-EB895FB27441}" type="parTrans" cxnId="{09A20512-029E-499F-B9CC-D4B07EF9DDB2}">
      <dgm:prSet/>
      <dgm:spPr/>
      <dgm:t>
        <a:bodyPr/>
        <a:lstStyle/>
        <a:p>
          <a:endParaRPr lang="es-ES" sz="1800">
            <a:solidFill>
              <a:schemeClr val="bg1"/>
            </a:solidFill>
          </a:endParaRPr>
        </a:p>
      </dgm:t>
    </dgm:pt>
    <dgm:pt modelId="{EB492F86-3F19-48F7-9426-1011BE481C57}" type="sibTrans" cxnId="{09A20512-029E-499F-B9CC-D4B07EF9DDB2}">
      <dgm:prSet/>
      <dgm:spPr/>
      <dgm:t>
        <a:bodyPr/>
        <a:lstStyle/>
        <a:p>
          <a:endParaRPr lang="es-ES" sz="1800">
            <a:solidFill>
              <a:schemeClr val="bg1"/>
            </a:solidFill>
          </a:endParaRPr>
        </a:p>
      </dgm:t>
    </dgm:pt>
    <dgm:pt modelId="{8320DB80-B9DC-46AC-9159-34E59C946901}" type="pres">
      <dgm:prSet presAssocID="{F8542C87-98E2-4687-9E02-D3551B4FC5EE}" presName="hierChild1" presStyleCnt="0">
        <dgm:presLayoutVars>
          <dgm:orgChart val="1"/>
          <dgm:chPref val="1"/>
          <dgm:dir/>
          <dgm:animOne val="branch"/>
          <dgm:animLvl val="lvl"/>
          <dgm:resizeHandles/>
        </dgm:presLayoutVars>
      </dgm:prSet>
      <dgm:spPr/>
    </dgm:pt>
    <dgm:pt modelId="{6C467BDA-95C6-46D1-900C-7C1A4885E766}" type="pres">
      <dgm:prSet presAssocID="{2C20A71D-82A0-42E2-ABFB-6DBC1F2E95FE}" presName="hierRoot1" presStyleCnt="0">
        <dgm:presLayoutVars>
          <dgm:hierBranch val="init"/>
        </dgm:presLayoutVars>
      </dgm:prSet>
      <dgm:spPr/>
    </dgm:pt>
    <dgm:pt modelId="{4E2B2313-4639-487F-9755-56C54F05C484}" type="pres">
      <dgm:prSet presAssocID="{2C20A71D-82A0-42E2-ABFB-6DBC1F2E95FE}" presName="rootComposite1" presStyleCnt="0"/>
      <dgm:spPr/>
    </dgm:pt>
    <dgm:pt modelId="{ADDD194C-B635-4B13-9C42-5D8CD3A75362}" type="pres">
      <dgm:prSet presAssocID="{2C20A71D-82A0-42E2-ABFB-6DBC1F2E95FE}" presName="rootText1" presStyleLbl="node0" presStyleIdx="0" presStyleCnt="1" custScaleX="110000" custScaleY="110000">
        <dgm:presLayoutVars>
          <dgm:chPref val="3"/>
        </dgm:presLayoutVars>
      </dgm:prSet>
      <dgm:spPr/>
    </dgm:pt>
    <dgm:pt modelId="{217A372C-0FB3-4584-9E16-F92D8A430A46}" type="pres">
      <dgm:prSet presAssocID="{2C20A71D-82A0-42E2-ABFB-6DBC1F2E95FE}" presName="rootConnector1" presStyleLbl="node1" presStyleIdx="0" presStyleCnt="0"/>
      <dgm:spPr/>
    </dgm:pt>
    <dgm:pt modelId="{E0A8522B-6069-4B18-AB32-5B6934B837B1}" type="pres">
      <dgm:prSet presAssocID="{2C20A71D-82A0-42E2-ABFB-6DBC1F2E95FE}" presName="hierChild2" presStyleCnt="0"/>
      <dgm:spPr/>
    </dgm:pt>
    <dgm:pt modelId="{9B8C1235-9D5A-492C-853A-57296F54AF72}" type="pres">
      <dgm:prSet presAssocID="{70D8595A-6976-4572-80D1-08F2B18D7A6A}" presName="Name37" presStyleLbl="parChTrans1D2" presStyleIdx="0" presStyleCnt="3"/>
      <dgm:spPr/>
    </dgm:pt>
    <dgm:pt modelId="{AFCCF9AA-8BBB-4638-ABBB-E6FE6B304C43}" type="pres">
      <dgm:prSet presAssocID="{F5891979-E8C7-4638-87A5-2871602AB7A4}" presName="hierRoot2" presStyleCnt="0">
        <dgm:presLayoutVars>
          <dgm:hierBranch val="init"/>
        </dgm:presLayoutVars>
      </dgm:prSet>
      <dgm:spPr/>
    </dgm:pt>
    <dgm:pt modelId="{C65ED132-295F-4129-AA51-1767775800E9}" type="pres">
      <dgm:prSet presAssocID="{F5891979-E8C7-4638-87A5-2871602AB7A4}" presName="rootComposite" presStyleCnt="0"/>
      <dgm:spPr/>
    </dgm:pt>
    <dgm:pt modelId="{76FEADB1-8BC7-4B50-83E4-DAA1C06DDEB2}" type="pres">
      <dgm:prSet presAssocID="{F5891979-E8C7-4638-87A5-2871602AB7A4}" presName="rootText" presStyleLbl="node2" presStyleIdx="0" presStyleCnt="3" custScaleX="110000" custScaleY="110000" custLinFactX="-63787" custLinFactNeighborX="-100000" custLinFactNeighborY="-37357">
        <dgm:presLayoutVars>
          <dgm:chPref val="3"/>
        </dgm:presLayoutVars>
      </dgm:prSet>
      <dgm:spPr/>
    </dgm:pt>
    <dgm:pt modelId="{9A16E6EF-8CD5-4333-9E78-B5E7CAC46AA2}" type="pres">
      <dgm:prSet presAssocID="{F5891979-E8C7-4638-87A5-2871602AB7A4}" presName="rootConnector" presStyleLbl="node2" presStyleIdx="0" presStyleCnt="3"/>
      <dgm:spPr/>
    </dgm:pt>
    <dgm:pt modelId="{15808CDF-069C-48F2-B343-7158E4C7ECAF}" type="pres">
      <dgm:prSet presAssocID="{F5891979-E8C7-4638-87A5-2871602AB7A4}" presName="hierChild4" presStyleCnt="0"/>
      <dgm:spPr/>
    </dgm:pt>
    <dgm:pt modelId="{2F3D8F59-48AE-488E-BB1C-10835E5D00FF}" type="pres">
      <dgm:prSet presAssocID="{F5891979-E8C7-4638-87A5-2871602AB7A4}" presName="hierChild5" presStyleCnt="0"/>
      <dgm:spPr/>
    </dgm:pt>
    <dgm:pt modelId="{E37F494E-7B9B-45D9-AF11-44CA4352F649}" type="pres">
      <dgm:prSet presAssocID="{06A72074-63F2-4037-AB88-4245CEDC0569}" presName="Name37" presStyleLbl="parChTrans1D2" presStyleIdx="1" presStyleCnt="3"/>
      <dgm:spPr/>
    </dgm:pt>
    <dgm:pt modelId="{5FA04521-0991-4638-9D4E-32F98E0C9749}" type="pres">
      <dgm:prSet presAssocID="{A7F4AC57-5FF9-4253-83E1-65E9F825E6B0}" presName="hierRoot2" presStyleCnt="0">
        <dgm:presLayoutVars>
          <dgm:hierBranch val="init"/>
        </dgm:presLayoutVars>
      </dgm:prSet>
      <dgm:spPr/>
    </dgm:pt>
    <dgm:pt modelId="{4363ED22-93A5-4ACB-ABD4-BD6863F61EEA}" type="pres">
      <dgm:prSet presAssocID="{A7F4AC57-5FF9-4253-83E1-65E9F825E6B0}" presName="rootComposite" presStyleCnt="0"/>
      <dgm:spPr/>
    </dgm:pt>
    <dgm:pt modelId="{D90470DC-4447-4E34-8448-F5E0E389B240}" type="pres">
      <dgm:prSet presAssocID="{A7F4AC57-5FF9-4253-83E1-65E9F825E6B0}" presName="rootText" presStyleLbl="node2" presStyleIdx="1" presStyleCnt="3" custScaleX="110000" custScaleY="110000" custLinFactNeighborX="30372" custLinFactNeighborY="67696">
        <dgm:presLayoutVars>
          <dgm:chPref val="3"/>
        </dgm:presLayoutVars>
      </dgm:prSet>
      <dgm:spPr/>
    </dgm:pt>
    <dgm:pt modelId="{C5151130-8ACA-4C4A-BCAC-BCC6A4EFFC71}" type="pres">
      <dgm:prSet presAssocID="{A7F4AC57-5FF9-4253-83E1-65E9F825E6B0}" presName="rootConnector" presStyleLbl="node2" presStyleIdx="1" presStyleCnt="3"/>
      <dgm:spPr/>
    </dgm:pt>
    <dgm:pt modelId="{413948AF-03C7-4D1A-9000-AA439197F28C}" type="pres">
      <dgm:prSet presAssocID="{A7F4AC57-5FF9-4253-83E1-65E9F825E6B0}" presName="hierChild4" presStyleCnt="0"/>
      <dgm:spPr/>
    </dgm:pt>
    <dgm:pt modelId="{74512E46-7748-4845-A1B9-A93B261EBE30}" type="pres">
      <dgm:prSet presAssocID="{2D01BD3A-5248-407F-B87F-9F2A6D534F7F}" presName="Name37" presStyleLbl="parChTrans1D3" presStyleIdx="0" presStyleCnt="5"/>
      <dgm:spPr/>
    </dgm:pt>
    <dgm:pt modelId="{5A3ADC60-E46E-4D59-A626-DF3F9FABDBCC}" type="pres">
      <dgm:prSet presAssocID="{5D663805-3A45-4781-B504-A5602D88F004}" presName="hierRoot2" presStyleCnt="0">
        <dgm:presLayoutVars>
          <dgm:hierBranch val="init"/>
        </dgm:presLayoutVars>
      </dgm:prSet>
      <dgm:spPr/>
    </dgm:pt>
    <dgm:pt modelId="{424FBF34-C319-42C4-AA8C-E04A5D382282}" type="pres">
      <dgm:prSet presAssocID="{5D663805-3A45-4781-B504-A5602D88F004}" presName="rootComposite" presStyleCnt="0"/>
      <dgm:spPr/>
    </dgm:pt>
    <dgm:pt modelId="{DC210C74-E98E-4098-8E83-618B16A1C43A}" type="pres">
      <dgm:prSet presAssocID="{5D663805-3A45-4781-B504-A5602D88F004}" presName="rootText" presStyleLbl="node3" presStyleIdx="0" presStyleCnt="5" custScaleX="120836" custScaleY="81525" custLinFactNeighborX="-66708" custLinFactNeighborY="83275">
        <dgm:presLayoutVars>
          <dgm:chPref val="3"/>
        </dgm:presLayoutVars>
      </dgm:prSet>
      <dgm:spPr/>
    </dgm:pt>
    <dgm:pt modelId="{477EDDDC-7E19-457B-9BD0-5F7A26E4293A}" type="pres">
      <dgm:prSet presAssocID="{5D663805-3A45-4781-B504-A5602D88F004}" presName="rootConnector" presStyleLbl="node3" presStyleIdx="0" presStyleCnt="5"/>
      <dgm:spPr/>
    </dgm:pt>
    <dgm:pt modelId="{E2D8EC56-BD50-4D9E-A53B-E64447993A49}" type="pres">
      <dgm:prSet presAssocID="{5D663805-3A45-4781-B504-A5602D88F004}" presName="hierChild4" presStyleCnt="0"/>
      <dgm:spPr/>
    </dgm:pt>
    <dgm:pt modelId="{A0D39531-D06D-4BBC-A9B5-FA41842109B4}" type="pres">
      <dgm:prSet presAssocID="{653C660B-9126-4B47-87AC-CD677BA9C969}" presName="Name37" presStyleLbl="parChTrans1D4" presStyleIdx="0" presStyleCnt="9"/>
      <dgm:spPr/>
    </dgm:pt>
    <dgm:pt modelId="{A37530CA-A477-4041-BFD8-B2B7CC34514D}" type="pres">
      <dgm:prSet presAssocID="{DB1DF253-ECEC-4F57-B4E6-7A1B0710218E}" presName="hierRoot2" presStyleCnt="0">
        <dgm:presLayoutVars>
          <dgm:hierBranch val="init"/>
        </dgm:presLayoutVars>
      </dgm:prSet>
      <dgm:spPr/>
    </dgm:pt>
    <dgm:pt modelId="{A9516DA6-B33C-4C6C-86EB-D747C8EFA5FF}" type="pres">
      <dgm:prSet presAssocID="{DB1DF253-ECEC-4F57-B4E6-7A1B0710218E}" presName="rootComposite" presStyleCnt="0"/>
      <dgm:spPr/>
    </dgm:pt>
    <dgm:pt modelId="{FACED5F8-93FE-4B7B-ABC1-9BB7545EF310}" type="pres">
      <dgm:prSet presAssocID="{DB1DF253-ECEC-4F57-B4E6-7A1B0710218E}" presName="rootText" presStyleLbl="node4" presStyleIdx="0" presStyleCnt="9" custScaleX="121419" custScaleY="82948" custLinFactNeighborX="-32615" custLinFactNeighborY="59460">
        <dgm:presLayoutVars>
          <dgm:chPref val="3"/>
        </dgm:presLayoutVars>
      </dgm:prSet>
      <dgm:spPr/>
    </dgm:pt>
    <dgm:pt modelId="{1133F19F-DA9A-4E98-A100-6A8963222C86}" type="pres">
      <dgm:prSet presAssocID="{DB1DF253-ECEC-4F57-B4E6-7A1B0710218E}" presName="rootConnector" presStyleLbl="node4" presStyleIdx="0" presStyleCnt="9"/>
      <dgm:spPr/>
    </dgm:pt>
    <dgm:pt modelId="{EE93E0D5-5418-4516-A904-4D8977117265}" type="pres">
      <dgm:prSet presAssocID="{DB1DF253-ECEC-4F57-B4E6-7A1B0710218E}" presName="hierChild4" presStyleCnt="0"/>
      <dgm:spPr/>
    </dgm:pt>
    <dgm:pt modelId="{3FC7D19C-551F-4984-A644-EAA6008F8399}" type="pres">
      <dgm:prSet presAssocID="{DB1DF253-ECEC-4F57-B4E6-7A1B0710218E}" presName="hierChild5" presStyleCnt="0"/>
      <dgm:spPr/>
    </dgm:pt>
    <dgm:pt modelId="{91741E00-0992-4A1C-ABCA-B7BAB806526D}" type="pres">
      <dgm:prSet presAssocID="{F560860F-FA5D-4717-9638-11812EEBD29D}" presName="Name37" presStyleLbl="parChTrans1D4" presStyleIdx="1" presStyleCnt="9"/>
      <dgm:spPr/>
    </dgm:pt>
    <dgm:pt modelId="{730532AF-67F1-4466-B1FD-9012396FE028}" type="pres">
      <dgm:prSet presAssocID="{69C94EBA-6073-4C77-9C66-763F2EC0EC3F}" presName="hierRoot2" presStyleCnt="0">
        <dgm:presLayoutVars>
          <dgm:hierBranch val="init"/>
        </dgm:presLayoutVars>
      </dgm:prSet>
      <dgm:spPr/>
    </dgm:pt>
    <dgm:pt modelId="{44B86299-5B77-495F-B598-97A173AD6195}" type="pres">
      <dgm:prSet presAssocID="{69C94EBA-6073-4C77-9C66-763F2EC0EC3F}" presName="rootComposite" presStyleCnt="0"/>
      <dgm:spPr/>
    </dgm:pt>
    <dgm:pt modelId="{7F949538-E512-4D6D-BF8F-DEA28717AE19}" type="pres">
      <dgm:prSet presAssocID="{69C94EBA-6073-4C77-9C66-763F2EC0EC3F}" presName="rootText" presStyleLbl="node4" presStyleIdx="1" presStyleCnt="9" custScaleX="110000" custScaleY="110000" custLinFactNeighborX="-32615" custLinFactNeighborY="48776">
        <dgm:presLayoutVars>
          <dgm:chPref val="3"/>
        </dgm:presLayoutVars>
      </dgm:prSet>
      <dgm:spPr/>
    </dgm:pt>
    <dgm:pt modelId="{1EA234DD-463A-49F9-BA53-3E7A6F09B625}" type="pres">
      <dgm:prSet presAssocID="{69C94EBA-6073-4C77-9C66-763F2EC0EC3F}" presName="rootConnector" presStyleLbl="node4" presStyleIdx="1" presStyleCnt="9"/>
      <dgm:spPr/>
    </dgm:pt>
    <dgm:pt modelId="{47009D3D-971D-4D85-B573-139192FFB960}" type="pres">
      <dgm:prSet presAssocID="{69C94EBA-6073-4C77-9C66-763F2EC0EC3F}" presName="hierChild4" presStyleCnt="0"/>
      <dgm:spPr/>
    </dgm:pt>
    <dgm:pt modelId="{160E396F-99DC-48E1-BAA6-A91D8E32A872}" type="pres">
      <dgm:prSet presAssocID="{69C94EBA-6073-4C77-9C66-763F2EC0EC3F}" presName="hierChild5" presStyleCnt="0"/>
      <dgm:spPr/>
    </dgm:pt>
    <dgm:pt modelId="{C564F36B-21B0-4202-8FC2-FA55149C34C6}" type="pres">
      <dgm:prSet presAssocID="{D30578D0-6445-4E9E-B441-EE2353C5A67D}" presName="Name37" presStyleLbl="parChTrans1D4" presStyleIdx="2" presStyleCnt="9"/>
      <dgm:spPr/>
    </dgm:pt>
    <dgm:pt modelId="{12182513-9E4E-4E12-98F6-F4EC28D772B2}" type="pres">
      <dgm:prSet presAssocID="{BA4FAF37-722E-491D-B2E8-82169FF90121}" presName="hierRoot2" presStyleCnt="0">
        <dgm:presLayoutVars>
          <dgm:hierBranch val="init"/>
        </dgm:presLayoutVars>
      </dgm:prSet>
      <dgm:spPr/>
    </dgm:pt>
    <dgm:pt modelId="{38EDEDDF-40FC-4308-A699-D0B6BCCAEAF7}" type="pres">
      <dgm:prSet presAssocID="{BA4FAF37-722E-491D-B2E8-82169FF90121}" presName="rootComposite" presStyleCnt="0"/>
      <dgm:spPr/>
    </dgm:pt>
    <dgm:pt modelId="{18145F11-B6C6-4059-8CF2-3335D5F0277E}" type="pres">
      <dgm:prSet presAssocID="{BA4FAF37-722E-491D-B2E8-82169FF90121}" presName="rootText" presStyleLbl="node4" presStyleIdx="2" presStyleCnt="9" custScaleX="110000" custScaleY="110000" custLinFactNeighborX="-32615" custLinFactNeighborY="38092">
        <dgm:presLayoutVars>
          <dgm:chPref val="3"/>
        </dgm:presLayoutVars>
      </dgm:prSet>
      <dgm:spPr/>
    </dgm:pt>
    <dgm:pt modelId="{79E9E82B-B388-4971-91CD-C8FB72F498EB}" type="pres">
      <dgm:prSet presAssocID="{BA4FAF37-722E-491D-B2E8-82169FF90121}" presName="rootConnector" presStyleLbl="node4" presStyleIdx="2" presStyleCnt="9"/>
      <dgm:spPr/>
    </dgm:pt>
    <dgm:pt modelId="{103AAC1A-BD0F-469E-B8D8-BEB153E55E7E}" type="pres">
      <dgm:prSet presAssocID="{BA4FAF37-722E-491D-B2E8-82169FF90121}" presName="hierChild4" presStyleCnt="0"/>
      <dgm:spPr/>
    </dgm:pt>
    <dgm:pt modelId="{4B0AF0C1-DE8D-45DA-8C8B-1F934DD5469B}" type="pres">
      <dgm:prSet presAssocID="{BA4FAF37-722E-491D-B2E8-82169FF90121}" presName="hierChild5" presStyleCnt="0"/>
      <dgm:spPr/>
    </dgm:pt>
    <dgm:pt modelId="{DA61087E-4052-4A28-9DFF-6391CADB104D}" type="pres">
      <dgm:prSet presAssocID="{37698183-F142-49DC-9345-97D59B61985A}" presName="Name37" presStyleLbl="parChTrans1D4" presStyleIdx="3" presStyleCnt="9"/>
      <dgm:spPr/>
    </dgm:pt>
    <dgm:pt modelId="{3E4DDE2C-6088-4A0F-B5D1-EE1F4427B9DA}" type="pres">
      <dgm:prSet presAssocID="{9E303D0C-2CE2-4418-9A45-EE79D5DE41B3}" presName="hierRoot2" presStyleCnt="0">
        <dgm:presLayoutVars>
          <dgm:hierBranch val="init"/>
        </dgm:presLayoutVars>
      </dgm:prSet>
      <dgm:spPr/>
    </dgm:pt>
    <dgm:pt modelId="{29D137BD-5070-4FEF-88B2-8C2947F8F235}" type="pres">
      <dgm:prSet presAssocID="{9E303D0C-2CE2-4418-9A45-EE79D5DE41B3}" presName="rootComposite" presStyleCnt="0"/>
      <dgm:spPr/>
    </dgm:pt>
    <dgm:pt modelId="{EDE57614-70A5-478D-B08F-E5CFBAF086C3}" type="pres">
      <dgm:prSet presAssocID="{9E303D0C-2CE2-4418-9A45-EE79D5DE41B3}" presName="rootText" presStyleLbl="node4" presStyleIdx="3" presStyleCnt="9" custScaleX="110000" custScaleY="110000" custLinFactX="-100000" custLinFactNeighborX="-109892" custLinFactNeighborY="-64513">
        <dgm:presLayoutVars>
          <dgm:chPref val="3"/>
        </dgm:presLayoutVars>
      </dgm:prSet>
      <dgm:spPr/>
    </dgm:pt>
    <dgm:pt modelId="{0E52D4A2-E1D3-4D94-AF53-B7B33C0301C8}" type="pres">
      <dgm:prSet presAssocID="{9E303D0C-2CE2-4418-9A45-EE79D5DE41B3}" presName="rootConnector" presStyleLbl="node4" presStyleIdx="3" presStyleCnt="9"/>
      <dgm:spPr/>
    </dgm:pt>
    <dgm:pt modelId="{55F6F567-7F45-4052-B5AF-C979F2EFC847}" type="pres">
      <dgm:prSet presAssocID="{9E303D0C-2CE2-4418-9A45-EE79D5DE41B3}" presName="hierChild4" presStyleCnt="0"/>
      <dgm:spPr/>
    </dgm:pt>
    <dgm:pt modelId="{8C4DC409-5C29-445D-9AAA-2D75D0C2A4C7}" type="pres">
      <dgm:prSet presAssocID="{9E303D0C-2CE2-4418-9A45-EE79D5DE41B3}" presName="hierChild5" presStyleCnt="0"/>
      <dgm:spPr/>
    </dgm:pt>
    <dgm:pt modelId="{481A0E0A-4779-4861-8EDE-CF160710E19D}" type="pres">
      <dgm:prSet presAssocID="{20F05371-B09F-42B3-8120-43BB87BFE558}" presName="Name37" presStyleLbl="parChTrans1D4" presStyleIdx="4" presStyleCnt="9"/>
      <dgm:spPr/>
    </dgm:pt>
    <dgm:pt modelId="{65F1BB0E-8A34-4F56-B3D9-BA8036357C42}" type="pres">
      <dgm:prSet presAssocID="{9AD9594A-61F9-487E-8F97-7BAC89253918}" presName="hierRoot2" presStyleCnt="0">
        <dgm:presLayoutVars>
          <dgm:hierBranch val="init"/>
        </dgm:presLayoutVars>
      </dgm:prSet>
      <dgm:spPr/>
    </dgm:pt>
    <dgm:pt modelId="{F190960C-F1C6-42FB-A245-28DC31B6FA87}" type="pres">
      <dgm:prSet presAssocID="{9AD9594A-61F9-487E-8F97-7BAC89253918}" presName="rootComposite" presStyleCnt="0"/>
      <dgm:spPr/>
    </dgm:pt>
    <dgm:pt modelId="{E9693DFA-CB8E-431E-9B92-4E45E352CB0C}" type="pres">
      <dgm:prSet presAssocID="{9AD9594A-61F9-487E-8F97-7BAC89253918}" presName="rootText" presStyleLbl="node4" presStyleIdx="4" presStyleCnt="9" custScaleX="113595" custLinFactY="-19137" custLinFactNeighborX="-33023" custLinFactNeighborY="-100000">
        <dgm:presLayoutVars>
          <dgm:chPref val="3"/>
        </dgm:presLayoutVars>
      </dgm:prSet>
      <dgm:spPr/>
    </dgm:pt>
    <dgm:pt modelId="{803D1D80-6CDB-4772-AA6C-C11564455453}" type="pres">
      <dgm:prSet presAssocID="{9AD9594A-61F9-487E-8F97-7BAC89253918}" presName="rootConnector" presStyleLbl="node4" presStyleIdx="4" presStyleCnt="9"/>
      <dgm:spPr/>
    </dgm:pt>
    <dgm:pt modelId="{A4CB9628-0408-42B1-A841-353C745F2314}" type="pres">
      <dgm:prSet presAssocID="{9AD9594A-61F9-487E-8F97-7BAC89253918}" presName="hierChild4" presStyleCnt="0"/>
      <dgm:spPr/>
    </dgm:pt>
    <dgm:pt modelId="{1E308AFD-18F0-4954-84B6-25C2A6171C4C}" type="pres">
      <dgm:prSet presAssocID="{9AD9594A-61F9-487E-8F97-7BAC89253918}" presName="hierChild5" presStyleCnt="0"/>
      <dgm:spPr/>
    </dgm:pt>
    <dgm:pt modelId="{5C7A6A38-F2CB-40FE-A5DB-E1D19E174DAB}" type="pres">
      <dgm:prSet presAssocID="{614ECA66-E83F-4459-8F90-1043A06D9A16}" presName="Name37" presStyleLbl="parChTrans1D4" presStyleIdx="5" presStyleCnt="9"/>
      <dgm:spPr/>
    </dgm:pt>
    <dgm:pt modelId="{C37FC1BE-99A4-4F27-9302-C7B78B21E9C4}" type="pres">
      <dgm:prSet presAssocID="{2AB21A01-6C19-43DB-A3C9-7DE1616A548D}" presName="hierRoot2" presStyleCnt="0">
        <dgm:presLayoutVars>
          <dgm:hierBranch val="init"/>
        </dgm:presLayoutVars>
      </dgm:prSet>
      <dgm:spPr/>
    </dgm:pt>
    <dgm:pt modelId="{37067E59-6081-4F1B-B92A-FCBFCE151FB3}" type="pres">
      <dgm:prSet presAssocID="{2AB21A01-6C19-43DB-A3C9-7DE1616A548D}" presName="rootComposite" presStyleCnt="0"/>
      <dgm:spPr/>
    </dgm:pt>
    <dgm:pt modelId="{7B3A11BB-5625-49BF-8668-08B361C22FBE}" type="pres">
      <dgm:prSet presAssocID="{2AB21A01-6C19-43DB-A3C9-7DE1616A548D}" presName="rootText" presStyleLbl="node4" presStyleIdx="5" presStyleCnt="9" custScaleX="110000" custScaleY="110000" custLinFactX="-100000" custLinFactY="-200000" custLinFactNeighborX="-109892" custLinFactNeighborY="-279829">
        <dgm:presLayoutVars>
          <dgm:chPref val="3"/>
        </dgm:presLayoutVars>
      </dgm:prSet>
      <dgm:spPr/>
    </dgm:pt>
    <dgm:pt modelId="{E49303A7-83C2-4B0F-9C26-3318A194F068}" type="pres">
      <dgm:prSet presAssocID="{2AB21A01-6C19-43DB-A3C9-7DE1616A548D}" presName="rootConnector" presStyleLbl="node4" presStyleIdx="5" presStyleCnt="9"/>
      <dgm:spPr/>
    </dgm:pt>
    <dgm:pt modelId="{CC36C7FB-A2DD-481A-A12B-A63CAC0FC37C}" type="pres">
      <dgm:prSet presAssocID="{2AB21A01-6C19-43DB-A3C9-7DE1616A548D}" presName="hierChild4" presStyleCnt="0"/>
      <dgm:spPr/>
    </dgm:pt>
    <dgm:pt modelId="{A2DEFF2E-89C7-45F1-AA62-120F9E7E6C07}" type="pres">
      <dgm:prSet presAssocID="{2AB21A01-6C19-43DB-A3C9-7DE1616A548D}" presName="hierChild5" presStyleCnt="0"/>
      <dgm:spPr/>
    </dgm:pt>
    <dgm:pt modelId="{E9222310-FD50-4964-ABC7-AD49FC178ED3}" type="pres">
      <dgm:prSet presAssocID="{07123149-4456-4CB5-8114-5F3F21CC6DDF}" presName="Name37" presStyleLbl="parChTrans1D4" presStyleIdx="6" presStyleCnt="9"/>
      <dgm:spPr/>
    </dgm:pt>
    <dgm:pt modelId="{370E0F0D-EE55-4918-9D46-035FAD0D750A}" type="pres">
      <dgm:prSet presAssocID="{EFDF8130-9B39-45BA-BA3E-12E95A961CC7}" presName="hierRoot2" presStyleCnt="0">
        <dgm:presLayoutVars>
          <dgm:hierBranch val="init"/>
        </dgm:presLayoutVars>
      </dgm:prSet>
      <dgm:spPr/>
    </dgm:pt>
    <dgm:pt modelId="{9BDFCCE7-DA2E-4BC4-80BB-34977956AAD7}" type="pres">
      <dgm:prSet presAssocID="{EFDF8130-9B39-45BA-BA3E-12E95A961CC7}" presName="rootComposite" presStyleCnt="0"/>
      <dgm:spPr/>
    </dgm:pt>
    <dgm:pt modelId="{2B91A0A5-64FC-4E09-B4D8-476F88E0D449}" type="pres">
      <dgm:prSet presAssocID="{EFDF8130-9B39-45BA-BA3E-12E95A961CC7}" presName="rootText" presStyleLbl="node4" presStyleIdx="6" presStyleCnt="9" custScaleX="110000" custScaleY="110000" custLinFactX="-100000" custLinFactY="-353145" custLinFactNeighborX="-109892" custLinFactNeighborY="-400000">
        <dgm:presLayoutVars>
          <dgm:chPref val="3"/>
        </dgm:presLayoutVars>
      </dgm:prSet>
      <dgm:spPr/>
    </dgm:pt>
    <dgm:pt modelId="{056C8CDE-9627-4168-B0D1-A1A0A83FDAF5}" type="pres">
      <dgm:prSet presAssocID="{EFDF8130-9B39-45BA-BA3E-12E95A961CC7}" presName="rootConnector" presStyleLbl="node4" presStyleIdx="6" presStyleCnt="9"/>
      <dgm:spPr/>
    </dgm:pt>
    <dgm:pt modelId="{B5088CB8-6215-4515-AC27-4955A73FEBBE}" type="pres">
      <dgm:prSet presAssocID="{EFDF8130-9B39-45BA-BA3E-12E95A961CC7}" presName="hierChild4" presStyleCnt="0"/>
      <dgm:spPr/>
    </dgm:pt>
    <dgm:pt modelId="{3A538B08-668E-4429-929C-A65C2AD8BC80}" type="pres">
      <dgm:prSet presAssocID="{EFDF8130-9B39-45BA-BA3E-12E95A961CC7}" presName="hierChild5" presStyleCnt="0"/>
      <dgm:spPr/>
    </dgm:pt>
    <dgm:pt modelId="{08B2A42D-A474-4F76-BF84-EB6A70F166FE}" type="pres">
      <dgm:prSet presAssocID="{5D663805-3A45-4781-B504-A5602D88F004}" presName="hierChild5" presStyleCnt="0"/>
      <dgm:spPr/>
    </dgm:pt>
    <dgm:pt modelId="{BB7F588E-3BA4-49C0-B697-F3E5EA641165}" type="pres">
      <dgm:prSet presAssocID="{93CE1FB0-8E79-4823-9C39-DE7EF3AFA5E4}" presName="Name37" presStyleLbl="parChTrans1D3" presStyleIdx="1" presStyleCnt="5"/>
      <dgm:spPr/>
    </dgm:pt>
    <dgm:pt modelId="{6F48AF83-A25A-44C2-8A49-46B65639F50A}" type="pres">
      <dgm:prSet presAssocID="{CEE4197C-8F42-47B9-B4A2-3787B38EEC4E}" presName="hierRoot2" presStyleCnt="0">
        <dgm:presLayoutVars>
          <dgm:hierBranch val="init"/>
        </dgm:presLayoutVars>
      </dgm:prSet>
      <dgm:spPr/>
    </dgm:pt>
    <dgm:pt modelId="{6F72E2C9-CF9E-4B60-8407-E4BDB144C465}" type="pres">
      <dgm:prSet presAssocID="{CEE4197C-8F42-47B9-B4A2-3787B38EEC4E}" presName="rootComposite" presStyleCnt="0"/>
      <dgm:spPr/>
    </dgm:pt>
    <dgm:pt modelId="{D2D61838-3BE4-4D24-A047-6C925E967E2A}" type="pres">
      <dgm:prSet presAssocID="{CEE4197C-8F42-47B9-B4A2-3787B38EEC4E}" presName="rootText" presStyleLbl="node3" presStyleIdx="1" presStyleCnt="5" custScaleX="122202" custScaleY="82881" custLinFactNeighborX="48662" custLinFactNeighborY="83275">
        <dgm:presLayoutVars>
          <dgm:chPref val="3"/>
        </dgm:presLayoutVars>
      </dgm:prSet>
      <dgm:spPr/>
    </dgm:pt>
    <dgm:pt modelId="{8E569955-CE55-46F7-B4D3-85344239AEB7}" type="pres">
      <dgm:prSet presAssocID="{CEE4197C-8F42-47B9-B4A2-3787B38EEC4E}" presName="rootConnector" presStyleLbl="node3" presStyleIdx="1" presStyleCnt="5"/>
      <dgm:spPr/>
    </dgm:pt>
    <dgm:pt modelId="{E3B7B7B8-FE9C-4AC5-B459-7BAD2726D080}" type="pres">
      <dgm:prSet presAssocID="{CEE4197C-8F42-47B9-B4A2-3787B38EEC4E}" presName="hierChild4" presStyleCnt="0"/>
      <dgm:spPr/>
    </dgm:pt>
    <dgm:pt modelId="{F70FDE3D-4E34-426D-84D2-A0A84E4859B7}" type="pres">
      <dgm:prSet presAssocID="{3B74A8E8-EF20-400A-AAFB-468676DEE75E}" presName="Name37" presStyleLbl="parChTrans1D4" presStyleIdx="7" presStyleCnt="9"/>
      <dgm:spPr/>
    </dgm:pt>
    <dgm:pt modelId="{C274AEF5-ED1C-4FA1-9BE4-7243A6DB472B}" type="pres">
      <dgm:prSet presAssocID="{29B836A6-4667-46C0-B431-22DD2CFC088E}" presName="hierRoot2" presStyleCnt="0">
        <dgm:presLayoutVars>
          <dgm:hierBranch val="init"/>
        </dgm:presLayoutVars>
      </dgm:prSet>
      <dgm:spPr/>
    </dgm:pt>
    <dgm:pt modelId="{241A84EB-8ADF-40B3-A823-3B6584F4D2D7}" type="pres">
      <dgm:prSet presAssocID="{29B836A6-4667-46C0-B431-22DD2CFC088E}" presName="rootComposite" presStyleCnt="0"/>
      <dgm:spPr/>
    </dgm:pt>
    <dgm:pt modelId="{D3A5715D-2B39-4454-9F4B-67AC32099457}" type="pres">
      <dgm:prSet presAssocID="{29B836A6-4667-46C0-B431-22DD2CFC088E}" presName="rootText" presStyleLbl="node4" presStyleIdx="7" presStyleCnt="9" custScaleX="110000" custScaleY="110000" custLinFactNeighborX="49925" custLinFactNeighborY="98855">
        <dgm:presLayoutVars>
          <dgm:chPref val="3"/>
        </dgm:presLayoutVars>
      </dgm:prSet>
      <dgm:spPr/>
    </dgm:pt>
    <dgm:pt modelId="{B7DEDC0E-FFB2-4020-9F4D-C0B176E085CF}" type="pres">
      <dgm:prSet presAssocID="{29B836A6-4667-46C0-B431-22DD2CFC088E}" presName="rootConnector" presStyleLbl="node4" presStyleIdx="7" presStyleCnt="9"/>
      <dgm:spPr/>
    </dgm:pt>
    <dgm:pt modelId="{96105F38-DA74-4858-9605-7274F5A74FF1}" type="pres">
      <dgm:prSet presAssocID="{29B836A6-4667-46C0-B431-22DD2CFC088E}" presName="hierChild4" presStyleCnt="0"/>
      <dgm:spPr/>
    </dgm:pt>
    <dgm:pt modelId="{B7AF3429-7607-4DB7-A451-3D43BDABDCFF}" type="pres">
      <dgm:prSet presAssocID="{29B836A6-4667-46C0-B431-22DD2CFC088E}" presName="hierChild5" presStyleCnt="0"/>
      <dgm:spPr/>
    </dgm:pt>
    <dgm:pt modelId="{5D8D926F-75F7-4023-869F-9A43EED5C364}" type="pres">
      <dgm:prSet presAssocID="{E3BBC295-7398-421E-B992-7FE8B1C692B0}" presName="Name37" presStyleLbl="parChTrans1D4" presStyleIdx="8" presStyleCnt="9"/>
      <dgm:spPr/>
    </dgm:pt>
    <dgm:pt modelId="{C8869508-65F9-4DCE-A8BE-4D6426D984A9}" type="pres">
      <dgm:prSet presAssocID="{0A0F08EB-36AE-4CBB-B5DA-0B19FE8BC135}" presName="hierRoot2" presStyleCnt="0">
        <dgm:presLayoutVars>
          <dgm:hierBranch val="init"/>
        </dgm:presLayoutVars>
      </dgm:prSet>
      <dgm:spPr/>
    </dgm:pt>
    <dgm:pt modelId="{97A2938B-DDBD-476E-B748-C1A3AD53EB0E}" type="pres">
      <dgm:prSet presAssocID="{0A0F08EB-36AE-4CBB-B5DA-0B19FE8BC135}" presName="rootComposite" presStyleCnt="0"/>
      <dgm:spPr/>
    </dgm:pt>
    <dgm:pt modelId="{161785FD-8F65-4C5B-977D-CA812368E006}" type="pres">
      <dgm:prSet presAssocID="{0A0F08EB-36AE-4CBB-B5DA-0B19FE8BC135}" presName="rootText" presStyleLbl="node4" presStyleIdx="8" presStyleCnt="9" custScaleX="110000" custScaleY="110000" custLinFactNeighborX="49925" custLinFactNeighborY="88171">
        <dgm:presLayoutVars>
          <dgm:chPref val="3"/>
        </dgm:presLayoutVars>
      </dgm:prSet>
      <dgm:spPr/>
    </dgm:pt>
    <dgm:pt modelId="{7ABB22DC-B417-445F-9B1A-9310ABF15577}" type="pres">
      <dgm:prSet presAssocID="{0A0F08EB-36AE-4CBB-B5DA-0B19FE8BC135}" presName="rootConnector" presStyleLbl="node4" presStyleIdx="8" presStyleCnt="9"/>
      <dgm:spPr/>
    </dgm:pt>
    <dgm:pt modelId="{5FF4267E-AAD6-4279-A73A-9DD96B237BF7}" type="pres">
      <dgm:prSet presAssocID="{0A0F08EB-36AE-4CBB-B5DA-0B19FE8BC135}" presName="hierChild4" presStyleCnt="0"/>
      <dgm:spPr/>
    </dgm:pt>
    <dgm:pt modelId="{DCB416D2-5AF3-4464-853B-48C4AAFF4218}" type="pres">
      <dgm:prSet presAssocID="{0A0F08EB-36AE-4CBB-B5DA-0B19FE8BC135}" presName="hierChild5" presStyleCnt="0"/>
      <dgm:spPr/>
    </dgm:pt>
    <dgm:pt modelId="{D7A98053-C316-49EB-BFA6-5128C2C6CFDB}" type="pres">
      <dgm:prSet presAssocID="{CEE4197C-8F42-47B9-B4A2-3787B38EEC4E}" presName="hierChild5" presStyleCnt="0"/>
      <dgm:spPr/>
    </dgm:pt>
    <dgm:pt modelId="{5945F11E-ACBC-4758-88C1-6B86E30C8DD9}" type="pres">
      <dgm:prSet presAssocID="{A7F4AC57-5FF9-4253-83E1-65E9F825E6B0}" presName="hierChild5" presStyleCnt="0"/>
      <dgm:spPr/>
    </dgm:pt>
    <dgm:pt modelId="{EAE1C689-A73C-4D1B-B58E-875648F74E79}" type="pres">
      <dgm:prSet presAssocID="{BF63A3ED-1680-4F92-BF7E-DD3D3B298184}" presName="Name37" presStyleLbl="parChTrans1D2" presStyleIdx="2" presStyleCnt="3"/>
      <dgm:spPr/>
    </dgm:pt>
    <dgm:pt modelId="{21982E58-816D-4893-8FE6-12E15A5EC4BC}" type="pres">
      <dgm:prSet presAssocID="{49011645-3491-4422-A003-001A2BA9326A}" presName="hierRoot2" presStyleCnt="0">
        <dgm:presLayoutVars>
          <dgm:hierBranch val="init"/>
        </dgm:presLayoutVars>
      </dgm:prSet>
      <dgm:spPr/>
    </dgm:pt>
    <dgm:pt modelId="{773A32EA-7C36-478B-ABB6-E4E26C386E8B}" type="pres">
      <dgm:prSet presAssocID="{49011645-3491-4422-A003-001A2BA9326A}" presName="rootComposite" presStyleCnt="0"/>
      <dgm:spPr/>
    </dgm:pt>
    <dgm:pt modelId="{03F1FACA-9291-4938-803E-E31069CE655C}" type="pres">
      <dgm:prSet presAssocID="{49011645-3491-4422-A003-001A2BA9326A}" presName="rootText" presStyleLbl="node2" presStyleIdx="2" presStyleCnt="3" custScaleX="110000" custScaleY="110000" custLinFactNeighborX="61096" custLinFactNeighborY="-34398">
        <dgm:presLayoutVars>
          <dgm:chPref val="3"/>
        </dgm:presLayoutVars>
      </dgm:prSet>
      <dgm:spPr/>
    </dgm:pt>
    <dgm:pt modelId="{F19CA24D-0364-4ED8-A77A-3122E97DEDE1}" type="pres">
      <dgm:prSet presAssocID="{49011645-3491-4422-A003-001A2BA9326A}" presName="rootConnector" presStyleLbl="node2" presStyleIdx="2" presStyleCnt="3"/>
      <dgm:spPr/>
    </dgm:pt>
    <dgm:pt modelId="{5DFE4CC4-B132-4C9C-BD44-1B3A366EE365}" type="pres">
      <dgm:prSet presAssocID="{49011645-3491-4422-A003-001A2BA9326A}" presName="hierChild4" presStyleCnt="0"/>
      <dgm:spPr/>
    </dgm:pt>
    <dgm:pt modelId="{DC005303-C538-43B3-9D54-8F1897EA7610}" type="pres">
      <dgm:prSet presAssocID="{37A021FA-1715-4F7E-90E1-4A9B07ACA4F2}" presName="Name37" presStyleLbl="parChTrans1D3" presStyleIdx="2" presStyleCnt="5"/>
      <dgm:spPr/>
    </dgm:pt>
    <dgm:pt modelId="{239D8693-634A-4EFF-B7BE-DA99564CE0C6}" type="pres">
      <dgm:prSet presAssocID="{DFE8105A-D27F-4EB1-8E7D-6767A2C1DFC7}" presName="hierRoot2" presStyleCnt="0">
        <dgm:presLayoutVars>
          <dgm:hierBranch val="init"/>
        </dgm:presLayoutVars>
      </dgm:prSet>
      <dgm:spPr/>
    </dgm:pt>
    <dgm:pt modelId="{971AC75F-08F9-4E38-B4D5-FB09B806C588}" type="pres">
      <dgm:prSet presAssocID="{DFE8105A-D27F-4EB1-8E7D-6767A2C1DFC7}" presName="rootComposite" presStyleCnt="0"/>
      <dgm:spPr/>
    </dgm:pt>
    <dgm:pt modelId="{D386694A-32BE-4DCC-B95C-44C676B5678C}" type="pres">
      <dgm:prSet presAssocID="{DFE8105A-D27F-4EB1-8E7D-6767A2C1DFC7}" presName="rootText" presStyleLbl="node3" presStyleIdx="2" presStyleCnt="5" custScaleX="110000" custScaleY="110000" custLinFactNeighborX="66065" custLinFactNeighborY="-44535">
        <dgm:presLayoutVars>
          <dgm:chPref val="3"/>
        </dgm:presLayoutVars>
      </dgm:prSet>
      <dgm:spPr/>
    </dgm:pt>
    <dgm:pt modelId="{17DB815B-AE8F-4DFC-8D88-3401C971F0AA}" type="pres">
      <dgm:prSet presAssocID="{DFE8105A-D27F-4EB1-8E7D-6767A2C1DFC7}" presName="rootConnector" presStyleLbl="node3" presStyleIdx="2" presStyleCnt="5"/>
      <dgm:spPr/>
    </dgm:pt>
    <dgm:pt modelId="{496FCAD5-C487-4920-9CE1-5280A6508433}" type="pres">
      <dgm:prSet presAssocID="{DFE8105A-D27F-4EB1-8E7D-6767A2C1DFC7}" presName="hierChild4" presStyleCnt="0"/>
      <dgm:spPr/>
    </dgm:pt>
    <dgm:pt modelId="{E7841639-BBF9-4C21-BC92-8FA9BFF1C006}" type="pres">
      <dgm:prSet presAssocID="{DFE8105A-D27F-4EB1-8E7D-6767A2C1DFC7}" presName="hierChild5" presStyleCnt="0"/>
      <dgm:spPr/>
    </dgm:pt>
    <dgm:pt modelId="{7857D08E-745B-4C1F-A069-84FB22E68C7B}" type="pres">
      <dgm:prSet presAssocID="{7B5567C7-EA94-4711-B99E-EB895FB27441}" presName="Name37" presStyleLbl="parChTrans1D3" presStyleIdx="3" presStyleCnt="5"/>
      <dgm:spPr/>
    </dgm:pt>
    <dgm:pt modelId="{3C7A57A6-09D1-4228-9F28-83A185EE27BA}" type="pres">
      <dgm:prSet presAssocID="{3043C25B-6AE4-4712-A999-C98A96D488F2}" presName="hierRoot2" presStyleCnt="0">
        <dgm:presLayoutVars>
          <dgm:hierBranch val="init"/>
        </dgm:presLayoutVars>
      </dgm:prSet>
      <dgm:spPr/>
    </dgm:pt>
    <dgm:pt modelId="{B0AECBBF-7E75-403A-B986-8E6A48012BC8}" type="pres">
      <dgm:prSet presAssocID="{3043C25B-6AE4-4712-A999-C98A96D488F2}" presName="rootComposite" presStyleCnt="0"/>
      <dgm:spPr/>
    </dgm:pt>
    <dgm:pt modelId="{CE48EF49-DFBB-45DE-9B46-0B91D54BED1B}" type="pres">
      <dgm:prSet presAssocID="{3043C25B-6AE4-4712-A999-C98A96D488F2}" presName="rootText" presStyleLbl="node3" presStyleIdx="3" presStyleCnt="5" custScaleX="110000" custScaleY="110000" custLinFactNeighborX="66065" custLinFactNeighborY="-66659">
        <dgm:presLayoutVars>
          <dgm:chPref val="3"/>
        </dgm:presLayoutVars>
      </dgm:prSet>
      <dgm:spPr/>
    </dgm:pt>
    <dgm:pt modelId="{9CD41D61-D0E2-4030-982E-C0700FA6A85C}" type="pres">
      <dgm:prSet presAssocID="{3043C25B-6AE4-4712-A999-C98A96D488F2}" presName="rootConnector" presStyleLbl="node3" presStyleIdx="3" presStyleCnt="5"/>
      <dgm:spPr/>
    </dgm:pt>
    <dgm:pt modelId="{C6724433-0A4B-4104-BC98-EAB40C2F7225}" type="pres">
      <dgm:prSet presAssocID="{3043C25B-6AE4-4712-A999-C98A96D488F2}" presName="hierChild4" presStyleCnt="0"/>
      <dgm:spPr/>
    </dgm:pt>
    <dgm:pt modelId="{2034A254-F42F-446D-978C-5BB4B327C359}" type="pres">
      <dgm:prSet presAssocID="{3043C25B-6AE4-4712-A999-C98A96D488F2}" presName="hierChild5" presStyleCnt="0"/>
      <dgm:spPr/>
    </dgm:pt>
    <dgm:pt modelId="{75F909F2-A2D0-4B05-98B0-F5EF2873C989}" type="pres">
      <dgm:prSet presAssocID="{7A98CDA2-C41F-4175-8B3A-BE4009A93AC3}" presName="Name37" presStyleLbl="parChTrans1D3" presStyleIdx="4" presStyleCnt="5"/>
      <dgm:spPr/>
    </dgm:pt>
    <dgm:pt modelId="{724024AF-E35C-40B5-ABFE-177D1E60D4C4}" type="pres">
      <dgm:prSet presAssocID="{BDC03177-F4D6-4F50-8E61-D22B227B5C2D}" presName="hierRoot2" presStyleCnt="0">
        <dgm:presLayoutVars>
          <dgm:hierBranch val="init"/>
        </dgm:presLayoutVars>
      </dgm:prSet>
      <dgm:spPr/>
    </dgm:pt>
    <dgm:pt modelId="{58117F65-6F2F-45EF-ADA4-B8A18567A2AF}" type="pres">
      <dgm:prSet presAssocID="{BDC03177-F4D6-4F50-8E61-D22B227B5C2D}" presName="rootComposite" presStyleCnt="0"/>
      <dgm:spPr/>
    </dgm:pt>
    <dgm:pt modelId="{1446B2F1-0B98-40CB-8A11-7B7D5733120D}" type="pres">
      <dgm:prSet presAssocID="{BDC03177-F4D6-4F50-8E61-D22B227B5C2D}" presName="rootText" presStyleLbl="node3" presStyleIdx="4" presStyleCnt="5" custScaleX="110000" custScaleY="110000" custLinFactNeighborX="66065" custLinFactNeighborY="-88783">
        <dgm:presLayoutVars>
          <dgm:chPref val="3"/>
        </dgm:presLayoutVars>
      </dgm:prSet>
      <dgm:spPr/>
    </dgm:pt>
    <dgm:pt modelId="{96D83D09-3868-4B17-AA13-D9CC50416E27}" type="pres">
      <dgm:prSet presAssocID="{BDC03177-F4D6-4F50-8E61-D22B227B5C2D}" presName="rootConnector" presStyleLbl="node3" presStyleIdx="4" presStyleCnt="5"/>
      <dgm:spPr/>
    </dgm:pt>
    <dgm:pt modelId="{65227CDF-BEE3-4ABC-A20C-DFD0FC67E1F0}" type="pres">
      <dgm:prSet presAssocID="{BDC03177-F4D6-4F50-8E61-D22B227B5C2D}" presName="hierChild4" presStyleCnt="0"/>
      <dgm:spPr/>
    </dgm:pt>
    <dgm:pt modelId="{02BF5676-4886-4604-A74F-29F033B57964}" type="pres">
      <dgm:prSet presAssocID="{BDC03177-F4D6-4F50-8E61-D22B227B5C2D}" presName="hierChild5" presStyleCnt="0"/>
      <dgm:spPr/>
    </dgm:pt>
    <dgm:pt modelId="{041DB5DD-D7B7-4A3C-BFC3-876D0139917A}" type="pres">
      <dgm:prSet presAssocID="{49011645-3491-4422-A003-001A2BA9326A}" presName="hierChild5" presStyleCnt="0"/>
      <dgm:spPr/>
    </dgm:pt>
    <dgm:pt modelId="{F7BCF258-DA8A-4A3D-85DB-39FB57E50FFA}" type="pres">
      <dgm:prSet presAssocID="{2C20A71D-82A0-42E2-ABFB-6DBC1F2E95FE}" presName="hierChild3" presStyleCnt="0"/>
      <dgm:spPr/>
    </dgm:pt>
  </dgm:ptLst>
  <dgm:cxnLst>
    <dgm:cxn modelId="{8EA16E01-10E2-4E0D-B49A-04524D366CDB}" type="presOf" srcId="{9AD9594A-61F9-487E-8F97-7BAC89253918}" destId="{E9693DFA-CB8E-431E-9B92-4E45E352CB0C}" srcOrd="0" destOrd="0" presId="urn:microsoft.com/office/officeart/2005/8/layout/orgChart1"/>
    <dgm:cxn modelId="{DD7A9102-B6F9-4695-9002-984FB03721B4}" type="presOf" srcId="{F8542C87-98E2-4687-9E02-D3551B4FC5EE}" destId="{8320DB80-B9DC-46AC-9159-34E59C946901}" srcOrd="0" destOrd="0" presId="urn:microsoft.com/office/officeart/2005/8/layout/orgChart1"/>
    <dgm:cxn modelId="{C5B93707-0120-4E9B-A734-FFDDBA1DFBA3}" type="presOf" srcId="{0A0F08EB-36AE-4CBB-B5DA-0B19FE8BC135}" destId="{161785FD-8F65-4C5B-977D-CA812368E006}" srcOrd="0" destOrd="0" presId="urn:microsoft.com/office/officeart/2005/8/layout/orgChart1"/>
    <dgm:cxn modelId="{C35A2208-836D-4E19-A047-D8C61AFDA445}" type="presOf" srcId="{BA4FAF37-722E-491D-B2E8-82169FF90121}" destId="{79E9E82B-B388-4971-91CD-C8FB72F498EB}" srcOrd="1" destOrd="0" presId="urn:microsoft.com/office/officeart/2005/8/layout/orgChart1"/>
    <dgm:cxn modelId="{A54B6908-6915-42BE-BDF0-E651D947B132}" type="presOf" srcId="{BDC03177-F4D6-4F50-8E61-D22B227B5C2D}" destId="{96D83D09-3868-4B17-AA13-D9CC50416E27}" srcOrd="1" destOrd="0" presId="urn:microsoft.com/office/officeart/2005/8/layout/orgChart1"/>
    <dgm:cxn modelId="{C6364F0B-65EB-49A4-8197-AE5D9313C32C}" type="presOf" srcId="{CEE4197C-8F42-47B9-B4A2-3787B38EEC4E}" destId="{8E569955-CE55-46F7-B4D3-85344239AEB7}" srcOrd="1" destOrd="0" presId="urn:microsoft.com/office/officeart/2005/8/layout/orgChart1"/>
    <dgm:cxn modelId="{90AD950B-426F-484E-8876-887766569D9C}" type="presOf" srcId="{2AB21A01-6C19-43DB-A3C9-7DE1616A548D}" destId="{E49303A7-83C2-4B0F-9C26-3318A194F068}" srcOrd="1" destOrd="0" presId="urn:microsoft.com/office/officeart/2005/8/layout/orgChart1"/>
    <dgm:cxn modelId="{11D8410C-E7C2-43F8-836B-3F19FBCC4929}" type="presOf" srcId="{A7F4AC57-5FF9-4253-83E1-65E9F825E6B0}" destId="{D90470DC-4447-4E34-8448-F5E0E389B240}" srcOrd="0" destOrd="0" presId="urn:microsoft.com/office/officeart/2005/8/layout/orgChart1"/>
    <dgm:cxn modelId="{09A20512-029E-499F-B9CC-D4B07EF9DDB2}" srcId="{49011645-3491-4422-A003-001A2BA9326A}" destId="{3043C25B-6AE4-4712-A999-C98A96D488F2}" srcOrd="1" destOrd="0" parTransId="{7B5567C7-EA94-4711-B99E-EB895FB27441}" sibTransId="{EB492F86-3F19-48F7-9426-1011BE481C57}"/>
    <dgm:cxn modelId="{2AAD5322-BF1B-4ED8-94F6-CF16CB39C979}" type="presOf" srcId="{3B74A8E8-EF20-400A-AAFB-468676DEE75E}" destId="{F70FDE3D-4E34-426D-84D2-A0A84E4859B7}" srcOrd="0" destOrd="0" presId="urn:microsoft.com/office/officeart/2005/8/layout/orgChart1"/>
    <dgm:cxn modelId="{E9668322-9925-4464-A74B-DB2CAADD3B36}" type="presOf" srcId="{F5891979-E8C7-4638-87A5-2871602AB7A4}" destId="{76FEADB1-8BC7-4B50-83E4-DAA1C06DDEB2}" srcOrd="0" destOrd="0" presId="urn:microsoft.com/office/officeart/2005/8/layout/orgChart1"/>
    <dgm:cxn modelId="{03C6D322-FF46-4952-9EE6-0649A28B5744}" srcId="{5D663805-3A45-4781-B504-A5602D88F004}" destId="{DB1DF253-ECEC-4F57-B4E6-7A1B0710218E}" srcOrd="0" destOrd="0" parTransId="{653C660B-9126-4B47-87AC-CD677BA9C969}" sibTransId="{FBCACA77-C9D8-4871-91AE-F1BCE83812ED}"/>
    <dgm:cxn modelId="{D2EF7728-725A-46AF-8599-60DC63AE9D3D}" type="presOf" srcId="{DB1DF253-ECEC-4F57-B4E6-7A1B0710218E}" destId="{FACED5F8-93FE-4B7B-ABC1-9BB7545EF310}" srcOrd="0" destOrd="0" presId="urn:microsoft.com/office/officeart/2005/8/layout/orgChart1"/>
    <dgm:cxn modelId="{60A05029-3766-4E10-8E13-60BDA331EF6A}" srcId="{2C20A71D-82A0-42E2-ABFB-6DBC1F2E95FE}" destId="{49011645-3491-4422-A003-001A2BA9326A}" srcOrd="2" destOrd="0" parTransId="{BF63A3ED-1680-4F92-BF7E-DD3D3B298184}" sibTransId="{C5D4C5F0-9827-4146-9841-1CB4D19901C7}"/>
    <dgm:cxn modelId="{26055D2A-4333-4497-928B-21FC99B41E53}" type="presOf" srcId="{5D663805-3A45-4781-B504-A5602D88F004}" destId="{477EDDDC-7E19-457B-9BD0-5F7A26E4293A}" srcOrd="1" destOrd="0" presId="urn:microsoft.com/office/officeart/2005/8/layout/orgChart1"/>
    <dgm:cxn modelId="{4EA24A2D-0F7A-425F-BFA6-9BCA7A3F6AC0}" type="presOf" srcId="{20F05371-B09F-42B3-8120-43BB87BFE558}" destId="{481A0E0A-4779-4861-8EDE-CF160710E19D}" srcOrd="0" destOrd="0" presId="urn:microsoft.com/office/officeart/2005/8/layout/orgChart1"/>
    <dgm:cxn modelId="{ACF6772D-84A8-4EBE-8DC8-451B45DFC98A}" type="presOf" srcId="{7B5567C7-EA94-4711-B99E-EB895FB27441}" destId="{7857D08E-745B-4C1F-A069-84FB22E68C7B}" srcOrd="0" destOrd="0" presId="urn:microsoft.com/office/officeart/2005/8/layout/orgChart1"/>
    <dgm:cxn modelId="{E2F0E334-05FC-433C-8141-D626A429F881}" type="presOf" srcId="{49011645-3491-4422-A003-001A2BA9326A}" destId="{F19CA24D-0364-4ED8-A77A-3122E97DEDE1}" srcOrd="1" destOrd="0" presId="urn:microsoft.com/office/officeart/2005/8/layout/orgChart1"/>
    <dgm:cxn modelId="{71CD9A35-95CD-4CB1-83D0-6DEBC609B1D4}" type="presOf" srcId="{EFDF8130-9B39-45BA-BA3E-12E95A961CC7}" destId="{056C8CDE-9627-4168-B0D1-A1A0A83FDAF5}" srcOrd="1" destOrd="0" presId="urn:microsoft.com/office/officeart/2005/8/layout/orgChart1"/>
    <dgm:cxn modelId="{3B43F039-7EDE-422F-92A9-4F9355EB7BED}" type="presOf" srcId="{D30578D0-6445-4E9E-B441-EE2353C5A67D}" destId="{C564F36B-21B0-4202-8FC2-FA55149C34C6}" srcOrd="0" destOrd="0" presId="urn:microsoft.com/office/officeart/2005/8/layout/orgChart1"/>
    <dgm:cxn modelId="{0475763B-8F72-4C87-B500-8F61F1C47DA2}" type="presOf" srcId="{69C94EBA-6073-4C77-9C66-763F2EC0EC3F}" destId="{7F949538-E512-4D6D-BF8F-DEA28717AE19}" srcOrd="0" destOrd="0" presId="urn:microsoft.com/office/officeart/2005/8/layout/orgChart1"/>
    <dgm:cxn modelId="{2CC9DC3C-AD7D-4C2E-94FA-FD59ADCA3435}" srcId="{5D663805-3A45-4781-B504-A5602D88F004}" destId="{9E303D0C-2CE2-4418-9A45-EE79D5DE41B3}" srcOrd="3" destOrd="0" parTransId="{37698183-F142-49DC-9345-97D59B61985A}" sibTransId="{C33912AE-DB6E-41AD-A256-1B7C39B14ABA}"/>
    <dgm:cxn modelId="{C375CA3E-930D-4EA7-BEF3-E4CDF11FC7A7}" srcId="{5D663805-3A45-4781-B504-A5602D88F004}" destId="{2AB21A01-6C19-43DB-A3C9-7DE1616A548D}" srcOrd="5" destOrd="0" parTransId="{614ECA66-E83F-4459-8F90-1043A06D9A16}" sibTransId="{6824C51C-7CF0-47EF-A552-1C326D868D59}"/>
    <dgm:cxn modelId="{2FCC9142-4156-4F64-B600-52FDDB19950F}" srcId="{5D663805-3A45-4781-B504-A5602D88F004}" destId="{9AD9594A-61F9-487E-8F97-7BAC89253918}" srcOrd="4" destOrd="0" parTransId="{20F05371-B09F-42B3-8120-43BB87BFE558}" sibTransId="{51D049AD-C5B5-4A26-A377-C28CB9E364AC}"/>
    <dgm:cxn modelId="{0FBBA743-D91A-4978-A4FC-4420B1E52088}" type="presOf" srcId="{F5891979-E8C7-4638-87A5-2871602AB7A4}" destId="{9A16E6EF-8CD5-4333-9E78-B5E7CAC46AA2}" srcOrd="1" destOrd="0" presId="urn:microsoft.com/office/officeart/2005/8/layout/orgChart1"/>
    <dgm:cxn modelId="{DDB9C850-2645-4086-99A5-A7BF48CA4006}" srcId="{5D663805-3A45-4781-B504-A5602D88F004}" destId="{EFDF8130-9B39-45BA-BA3E-12E95A961CC7}" srcOrd="6" destOrd="0" parTransId="{07123149-4456-4CB5-8114-5F3F21CC6DDF}" sibTransId="{8B2DDC86-B0D5-4DAC-9585-7D360972F752}"/>
    <dgm:cxn modelId="{04B3BF54-D969-48E5-A026-E534EAA3D03B}" type="presOf" srcId="{DB1DF253-ECEC-4F57-B4E6-7A1B0710218E}" destId="{1133F19F-DA9A-4E98-A100-6A8963222C86}" srcOrd="1" destOrd="0" presId="urn:microsoft.com/office/officeart/2005/8/layout/orgChart1"/>
    <dgm:cxn modelId="{7DADF654-CC54-4F72-BEEB-B593F37EA22A}" type="presOf" srcId="{37698183-F142-49DC-9345-97D59B61985A}" destId="{DA61087E-4052-4A28-9DFF-6391CADB104D}" srcOrd="0" destOrd="0" presId="urn:microsoft.com/office/officeart/2005/8/layout/orgChart1"/>
    <dgm:cxn modelId="{670A4E58-DD7B-45C8-BE97-371C275ECB89}" type="presOf" srcId="{DFE8105A-D27F-4EB1-8E7D-6767A2C1DFC7}" destId="{D386694A-32BE-4DCC-B95C-44C676B5678C}" srcOrd="0" destOrd="0" presId="urn:microsoft.com/office/officeart/2005/8/layout/orgChart1"/>
    <dgm:cxn modelId="{DDA9995E-B7A0-42BF-AF4F-F3A4821DB6A3}" type="presOf" srcId="{29B836A6-4667-46C0-B431-22DD2CFC088E}" destId="{B7DEDC0E-FFB2-4020-9F4D-C0B176E085CF}" srcOrd="1" destOrd="0" presId="urn:microsoft.com/office/officeart/2005/8/layout/orgChart1"/>
    <dgm:cxn modelId="{5B117D61-D8A1-400C-B6B3-3CF6BFA83AED}" srcId="{5D663805-3A45-4781-B504-A5602D88F004}" destId="{69C94EBA-6073-4C77-9C66-763F2EC0EC3F}" srcOrd="1" destOrd="0" parTransId="{F560860F-FA5D-4717-9638-11812EEBD29D}" sibTransId="{8E3DEEE6-75C2-4C6C-9741-C50CB08455C8}"/>
    <dgm:cxn modelId="{37A43E64-ED3C-4DB1-A6E8-EC2B1B2F17CF}" type="presOf" srcId="{CEE4197C-8F42-47B9-B4A2-3787B38EEC4E}" destId="{D2D61838-3BE4-4D24-A047-6C925E967E2A}" srcOrd="0" destOrd="0" presId="urn:microsoft.com/office/officeart/2005/8/layout/orgChart1"/>
    <dgm:cxn modelId="{8CA7196A-EA6A-416F-978B-648B86666356}" type="presOf" srcId="{614ECA66-E83F-4459-8F90-1043A06D9A16}" destId="{5C7A6A38-F2CB-40FE-A5DB-E1D19E174DAB}" srcOrd="0" destOrd="0" presId="urn:microsoft.com/office/officeart/2005/8/layout/orgChart1"/>
    <dgm:cxn modelId="{7F8E696C-349F-45EA-AB32-CDB7750FD4B7}" type="presOf" srcId="{0A0F08EB-36AE-4CBB-B5DA-0B19FE8BC135}" destId="{7ABB22DC-B417-445F-9B1A-9310ABF15577}" srcOrd="1" destOrd="0" presId="urn:microsoft.com/office/officeart/2005/8/layout/orgChart1"/>
    <dgm:cxn modelId="{38080D6F-2A2E-41DF-AED5-229454FE62E9}" type="presOf" srcId="{2D01BD3A-5248-407F-B87F-9F2A6D534F7F}" destId="{74512E46-7748-4845-A1B9-A93B261EBE30}" srcOrd="0" destOrd="0" presId="urn:microsoft.com/office/officeart/2005/8/layout/orgChart1"/>
    <dgm:cxn modelId="{606A5B73-E777-4CBF-A6D3-4903163CE5D5}" srcId="{F8542C87-98E2-4687-9E02-D3551B4FC5EE}" destId="{2C20A71D-82A0-42E2-ABFB-6DBC1F2E95FE}" srcOrd="0" destOrd="0" parTransId="{63834980-B512-4790-851C-D31024AF27BA}" sibTransId="{EA8567C6-9AAF-46CF-9003-5F42C5A95769}"/>
    <dgm:cxn modelId="{AA4A7D75-F281-458C-8D78-E0CC6A0391BC}" type="presOf" srcId="{2C20A71D-82A0-42E2-ABFB-6DBC1F2E95FE}" destId="{217A372C-0FB3-4584-9E16-F92D8A430A46}" srcOrd="1" destOrd="0" presId="urn:microsoft.com/office/officeart/2005/8/layout/orgChart1"/>
    <dgm:cxn modelId="{ACE13077-F04B-41BF-9110-46265A9D3142}" type="presOf" srcId="{F560860F-FA5D-4717-9638-11812EEBD29D}" destId="{91741E00-0992-4A1C-ABCA-B7BAB806526D}" srcOrd="0" destOrd="0" presId="urn:microsoft.com/office/officeart/2005/8/layout/orgChart1"/>
    <dgm:cxn modelId="{62057278-F60D-46C0-BE36-0D72FF35828C}" srcId="{CEE4197C-8F42-47B9-B4A2-3787B38EEC4E}" destId="{29B836A6-4667-46C0-B431-22DD2CFC088E}" srcOrd="0" destOrd="0" parTransId="{3B74A8E8-EF20-400A-AAFB-468676DEE75E}" sibTransId="{20CEB070-6D58-412F-8911-DB12D398E359}"/>
    <dgm:cxn modelId="{F4E5D07F-3B7D-4B31-8A98-C67A7E3F1884}" type="presOf" srcId="{7A98CDA2-C41F-4175-8B3A-BE4009A93AC3}" destId="{75F909F2-A2D0-4B05-98B0-F5EF2873C989}" srcOrd="0" destOrd="0" presId="urn:microsoft.com/office/officeart/2005/8/layout/orgChart1"/>
    <dgm:cxn modelId="{4524F87F-0C5F-407C-8DED-06FF7CEDB555}" srcId="{A7F4AC57-5FF9-4253-83E1-65E9F825E6B0}" destId="{5D663805-3A45-4781-B504-A5602D88F004}" srcOrd="0" destOrd="0" parTransId="{2D01BD3A-5248-407F-B87F-9F2A6D534F7F}" sibTransId="{959273A3-D20C-4315-A944-1BB5D92E4BAD}"/>
    <dgm:cxn modelId="{97E82A86-C3FE-4325-AC17-151F7252306C}" type="presOf" srcId="{E3BBC295-7398-421E-B992-7FE8B1C692B0}" destId="{5D8D926F-75F7-4023-869F-9A43EED5C364}" srcOrd="0" destOrd="0" presId="urn:microsoft.com/office/officeart/2005/8/layout/orgChart1"/>
    <dgm:cxn modelId="{34F5B892-BC3E-459A-8503-69467DAD1A6E}" type="presOf" srcId="{EFDF8130-9B39-45BA-BA3E-12E95A961CC7}" destId="{2B91A0A5-64FC-4E09-B4D8-476F88E0D449}" srcOrd="0" destOrd="0" presId="urn:microsoft.com/office/officeart/2005/8/layout/orgChart1"/>
    <dgm:cxn modelId="{F59B8394-E424-41EB-810C-F91DC403D9AE}" type="presOf" srcId="{3043C25B-6AE4-4712-A999-C98A96D488F2}" destId="{CE48EF49-DFBB-45DE-9B46-0B91D54BED1B}" srcOrd="0" destOrd="0" presId="urn:microsoft.com/office/officeart/2005/8/layout/orgChart1"/>
    <dgm:cxn modelId="{0C862395-9F4B-4289-8B69-E3CA5683CCAC}" type="presOf" srcId="{07123149-4456-4CB5-8114-5F3F21CC6DDF}" destId="{E9222310-FD50-4964-ABC7-AD49FC178ED3}" srcOrd="0" destOrd="0" presId="urn:microsoft.com/office/officeart/2005/8/layout/orgChart1"/>
    <dgm:cxn modelId="{30F0FA96-FAC2-4A7B-9984-A6BE162AC6A9}" type="presOf" srcId="{93CE1FB0-8E79-4823-9C39-DE7EF3AFA5E4}" destId="{BB7F588E-3BA4-49C0-B697-F3E5EA641165}" srcOrd="0" destOrd="0" presId="urn:microsoft.com/office/officeart/2005/8/layout/orgChart1"/>
    <dgm:cxn modelId="{C773E79B-FE32-410F-97BA-EFDFDD72948B}" type="presOf" srcId="{9E303D0C-2CE2-4418-9A45-EE79D5DE41B3}" destId="{EDE57614-70A5-478D-B08F-E5CFBAF086C3}" srcOrd="0" destOrd="0" presId="urn:microsoft.com/office/officeart/2005/8/layout/orgChart1"/>
    <dgm:cxn modelId="{3BBEBE9C-4398-4132-A479-9C4BB8CA86CD}" type="presOf" srcId="{3043C25B-6AE4-4712-A999-C98A96D488F2}" destId="{9CD41D61-D0E2-4030-982E-C0700FA6A85C}" srcOrd="1" destOrd="0" presId="urn:microsoft.com/office/officeart/2005/8/layout/orgChart1"/>
    <dgm:cxn modelId="{048927A1-A7AA-493C-B927-600AA5DF819D}" type="presOf" srcId="{A7F4AC57-5FF9-4253-83E1-65E9F825E6B0}" destId="{C5151130-8ACA-4C4A-BCAC-BCC6A4EFFC71}" srcOrd="1" destOrd="0" presId="urn:microsoft.com/office/officeart/2005/8/layout/orgChart1"/>
    <dgm:cxn modelId="{DFEAC0A3-746A-4839-A799-EA9248503438}" type="presOf" srcId="{2AB21A01-6C19-43DB-A3C9-7DE1616A548D}" destId="{7B3A11BB-5625-49BF-8668-08B361C22FBE}" srcOrd="0" destOrd="0" presId="urn:microsoft.com/office/officeart/2005/8/layout/orgChart1"/>
    <dgm:cxn modelId="{36623BAB-7860-4E90-91F9-9A789E93B7F0}" type="presOf" srcId="{BDC03177-F4D6-4F50-8E61-D22B227B5C2D}" destId="{1446B2F1-0B98-40CB-8A11-7B7D5733120D}" srcOrd="0" destOrd="0" presId="urn:microsoft.com/office/officeart/2005/8/layout/orgChart1"/>
    <dgm:cxn modelId="{832402AE-7A88-4490-AAD4-E4836B2C6535}" type="presOf" srcId="{70D8595A-6976-4572-80D1-08F2B18D7A6A}" destId="{9B8C1235-9D5A-492C-853A-57296F54AF72}" srcOrd="0" destOrd="0" presId="urn:microsoft.com/office/officeart/2005/8/layout/orgChart1"/>
    <dgm:cxn modelId="{69508DAE-56E5-4139-ADF9-CBD20DCDEAA6}" srcId="{2C20A71D-82A0-42E2-ABFB-6DBC1F2E95FE}" destId="{A7F4AC57-5FF9-4253-83E1-65E9F825E6B0}" srcOrd="1" destOrd="0" parTransId="{06A72074-63F2-4037-AB88-4245CEDC0569}" sibTransId="{6C895DCA-162D-49D9-91A9-249FC37AC5F8}"/>
    <dgm:cxn modelId="{839CE1AE-79B8-448F-BC24-B4F26501327B}" srcId="{49011645-3491-4422-A003-001A2BA9326A}" destId="{DFE8105A-D27F-4EB1-8E7D-6767A2C1DFC7}" srcOrd="0" destOrd="0" parTransId="{37A021FA-1715-4F7E-90E1-4A9B07ACA4F2}" sibTransId="{2FCEE4C6-212A-4137-9597-1EF477EC83A1}"/>
    <dgm:cxn modelId="{95280CAF-BE7F-43A1-9B5E-A2F9A59400AD}" srcId="{5D663805-3A45-4781-B504-A5602D88F004}" destId="{BA4FAF37-722E-491D-B2E8-82169FF90121}" srcOrd="2" destOrd="0" parTransId="{D30578D0-6445-4E9E-B441-EE2353C5A67D}" sibTransId="{21DD7ACE-08CE-40E0-B1BF-3D3D821BDA6B}"/>
    <dgm:cxn modelId="{B1F5B5AF-753C-4528-99FB-50C319D097D0}" type="presOf" srcId="{5D663805-3A45-4781-B504-A5602D88F004}" destId="{DC210C74-E98E-4098-8E83-618B16A1C43A}" srcOrd="0" destOrd="0" presId="urn:microsoft.com/office/officeart/2005/8/layout/orgChart1"/>
    <dgm:cxn modelId="{D527FDAF-AD40-4B55-B911-9917B474368B}" type="presOf" srcId="{9AD9594A-61F9-487E-8F97-7BAC89253918}" destId="{803D1D80-6CDB-4772-AA6C-C11564455453}" srcOrd="1" destOrd="0" presId="urn:microsoft.com/office/officeart/2005/8/layout/orgChart1"/>
    <dgm:cxn modelId="{E97EE2B2-18F1-4159-8841-66BF5678B91F}" srcId="{A7F4AC57-5FF9-4253-83E1-65E9F825E6B0}" destId="{CEE4197C-8F42-47B9-B4A2-3787B38EEC4E}" srcOrd="1" destOrd="0" parTransId="{93CE1FB0-8E79-4823-9C39-DE7EF3AFA5E4}" sibTransId="{B32B602E-3A3C-4B44-9BF4-B9B79F2B7785}"/>
    <dgm:cxn modelId="{ADADEEB8-8246-4C7B-BB26-FC0A6D4EBDB1}" type="presOf" srcId="{2C20A71D-82A0-42E2-ABFB-6DBC1F2E95FE}" destId="{ADDD194C-B635-4B13-9C42-5D8CD3A75362}" srcOrd="0" destOrd="0" presId="urn:microsoft.com/office/officeart/2005/8/layout/orgChart1"/>
    <dgm:cxn modelId="{8BE19FC3-DD58-47F7-A40C-36DB645C9F30}" type="presOf" srcId="{BF63A3ED-1680-4F92-BF7E-DD3D3B298184}" destId="{EAE1C689-A73C-4D1B-B58E-875648F74E79}" srcOrd="0" destOrd="0" presId="urn:microsoft.com/office/officeart/2005/8/layout/orgChart1"/>
    <dgm:cxn modelId="{6EF7E9C6-52E2-4A7C-9CA3-D952FE4B5209}" type="presOf" srcId="{29B836A6-4667-46C0-B431-22DD2CFC088E}" destId="{D3A5715D-2B39-4454-9F4B-67AC32099457}" srcOrd="0" destOrd="0" presId="urn:microsoft.com/office/officeart/2005/8/layout/orgChart1"/>
    <dgm:cxn modelId="{C059F8C7-FA23-43D7-89D0-D7754919DAD7}" type="presOf" srcId="{69C94EBA-6073-4C77-9C66-763F2EC0EC3F}" destId="{1EA234DD-463A-49F9-BA53-3E7A6F09B625}" srcOrd="1" destOrd="0" presId="urn:microsoft.com/office/officeart/2005/8/layout/orgChart1"/>
    <dgm:cxn modelId="{CE9C8CC8-D9EE-4698-8376-F0D164230C79}" srcId="{2C20A71D-82A0-42E2-ABFB-6DBC1F2E95FE}" destId="{F5891979-E8C7-4638-87A5-2871602AB7A4}" srcOrd="0" destOrd="0" parTransId="{70D8595A-6976-4572-80D1-08F2B18D7A6A}" sibTransId="{8336E85B-981B-49C0-8C58-C0D33D1EAD01}"/>
    <dgm:cxn modelId="{6C539ED2-9832-4B25-A0F0-8E5B1F325F2A}" type="presOf" srcId="{9E303D0C-2CE2-4418-9A45-EE79D5DE41B3}" destId="{0E52D4A2-E1D3-4D94-AF53-B7B33C0301C8}" srcOrd="1" destOrd="0" presId="urn:microsoft.com/office/officeart/2005/8/layout/orgChart1"/>
    <dgm:cxn modelId="{58384ED6-6B17-4C27-AFCD-8CB3142E189C}" type="presOf" srcId="{BA4FAF37-722E-491D-B2E8-82169FF90121}" destId="{18145F11-B6C6-4059-8CF2-3335D5F0277E}" srcOrd="0" destOrd="0" presId="urn:microsoft.com/office/officeart/2005/8/layout/orgChart1"/>
    <dgm:cxn modelId="{159C74DA-01BD-4F35-87DA-2B914A14CA9B}" type="presOf" srcId="{37A021FA-1715-4F7E-90E1-4A9B07ACA4F2}" destId="{DC005303-C538-43B3-9D54-8F1897EA7610}" srcOrd="0" destOrd="0" presId="urn:microsoft.com/office/officeart/2005/8/layout/orgChart1"/>
    <dgm:cxn modelId="{0F0B18DE-D27F-448E-B372-901DFFAA5C51}" type="presOf" srcId="{06A72074-63F2-4037-AB88-4245CEDC0569}" destId="{E37F494E-7B9B-45D9-AF11-44CA4352F649}" srcOrd="0" destOrd="0" presId="urn:microsoft.com/office/officeart/2005/8/layout/orgChart1"/>
    <dgm:cxn modelId="{0E92DADE-3CAD-4BD1-BCB2-326E8E181D90}" srcId="{49011645-3491-4422-A003-001A2BA9326A}" destId="{BDC03177-F4D6-4F50-8E61-D22B227B5C2D}" srcOrd="2" destOrd="0" parTransId="{7A98CDA2-C41F-4175-8B3A-BE4009A93AC3}" sibTransId="{1EBD2B57-877E-43FC-B4D1-23AB520261B7}"/>
    <dgm:cxn modelId="{11DD87EB-9732-4B2B-A28B-0E96E800F620}" srcId="{CEE4197C-8F42-47B9-B4A2-3787B38EEC4E}" destId="{0A0F08EB-36AE-4CBB-B5DA-0B19FE8BC135}" srcOrd="1" destOrd="0" parTransId="{E3BBC295-7398-421E-B992-7FE8B1C692B0}" sibTransId="{BD90E157-FA90-49F8-A202-E09972A06B45}"/>
    <dgm:cxn modelId="{65B3A1EC-3723-4408-BC45-04DFA7FE4599}" type="presOf" srcId="{49011645-3491-4422-A003-001A2BA9326A}" destId="{03F1FACA-9291-4938-803E-E31069CE655C}" srcOrd="0" destOrd="0" presId="urn:microsoft.com/office/officeart/2005/8/layout/orgChart1"/>
    <dgm:cxn modelId="{4F3D6DED-68C4-4469-9D42-27C8BC0A9E9D}" type="presOf" srcId="{DFE8105A-D27F-4EB1-8E7D-6767A2C1DFC7}" destId="{17DB815B-AE8F-4DFC-8D88-3401C971F0AA}" srcOrd="1" destOrd="0" presId="urn:microsoft.com/office/officeart/2005/8/layout/orgChart1"/>
    <dgm:cxn modelId="{B86500FB-60CF-4415-BEAB-E6534D773DEB}" type="presOf" srcId="{653C660B-9126-4B47-87AC-CD677BA9C969}" destId="{A0D39531-D06D-4BBC-A9B5-FA41842109B4}" srcOrd="0" destOrd="0" presId="urn:microsoft.com/office/officeart/2005/8/layout/orgChart1"/>
    <dgm:cxn modelId="{F4B9CC3F-A09D-405E-8802-A4BE5F55F954}" type="presParOf" srcId="{8320DB80-B9DC-46AC-9159-34E59C946901}" destId="{6C467BDA-95C6-46D1-900C-7C1A4885E766}" srcOrd="0" destOrd="0" presId="urn:microsoft.com/office/officeart/2005/8/layout/orgChart1"/>
    <dgm:cxn modelId="{0AC7ADB4-6592-49A3-B72C-BB3D5AACC93F}" type="presParOf" srcId="{6C467BDA-95C6-46D1-900C-7C1A4885E766}" destId="{4E2B2313-4639-487F-9755-56C54F05C484}" srcOrd="0" destOrd="0" presId="urn:microsoft.com/office/officeart/2005/8/layout/orgChart1"/>
    <dgm:cxn modelId="{F7BC61DE-F75F-44A8-8E22-AA8A596F9B7C}" type="presParOf" srcId="{4E2B2313-4639-487F-9755-56C54F05C484}" destId="{ADDD194C-B635-4B13-9C42-5D8CD3A75362}" srcOrd="0" destOrd="0" presId="urn:microsoft.com/office/officeart/2005/8/layout/orgChart1"/>
    <dgm:cxn modelId="{EDBCACD9-631B-44A4-9694-716F628CF9A0}" type="presParOf" srcId="{4E2B2313-4639-487F-9755-56C54F05C484}" destId="{217A372C-0FB3-4584-9E16-F92D8A430A46}" srcOrd="1" destOrd="0" presId="urn:microsoft.com/office/officeart/2005/8/layout/orgChart1"/>
    <dgm:cxn modelId="{98618148-5BF2-446A-8CE7-506763172933}" type="presParOf" srcId="{6C467BDA-95C6-46D1-900C-7C1A4885E766}" destId="{E0A8522B-6069-4B18-AB32-5B6934B837B1}" srcOrd="1" destOrd="0" presId="urn:microsoft.com/office/officeart/2005/8/layout/orgChart1"/>
    <dgm:cxn modelId="{1026721B-A8DC-4BF2-9920-5333678ECEBE}" type="presParOf" srcId="{E0A8522B-6069-4B18-AB32-5B6934B837B1}" destId="{9B8C1235-9D5A-492C-853A-57296F54AF72}" srcOrd="0" destOrd="0" presId="urn:microsoft.com/office/officeart/2005/8/layout/orgChart1"/>
    <dgm:cxn modelId="{3D8D3F17-096E-4A14-93FC-A5D3DBF1D62F}" type="presParOf" srcId="{E0A8522B-6069-4B18-AB32-5B6934B837B1}" destId="{AFCCF9AA-8BBB-4638-ABBB-E6FE6B304C43}" srcOrd="1" destOrd="0" presId="urn:microsoft.com/office/officeart/2005/8/layout/orgChart1"/>
    <dgm:cxn modelId="{00EE5EB8-12B5-4272-98B8-0BC27B106FF6}" type="presParOf" srcId="{AFCCF9AA-8BBB-4638-ABBB-E6FE6B304C43}" destId="{C65ED132-295F-4129-AA51-1767775800E9}" srcOrd="0" destOrd="0" presId="urn:microsoft.com/office/officeart/2005/8/layout/orgChart1"/>
    <dgm:cxn modelId="{EFE5BF5C-414F-4F0B-9F2D-E5ADDEABBE27}" type="presParOf" srcId="{C65ED132-295F-4129-AA51-1767775800E9}" destId="{76FEADB1-8BC7-4B50-83E4-DAA1C06DDEB2}" srcOrd="0" destOrd="0" presId="urn:microsoft.com/office/officeart/2005/8/layout/orgChart1"/>
    <dgm:cxn modelId="{97BE6C33-2BBB-4062-9E5B-E3048F312576}" type="presParOf" srcId="{C65ED132-295F-4129-AA51-1767775800E9}" destId="{9A16E6EF-8CD5-4333-9E78-B5E7CAC46AA2}" srcOrd="1" destOrd="0" presId="urn:microsoft.com/office/officeart/2005/8/layout/orgChart1"/>
    <dgm:cxn modelId="{B8AE6ADC-189A-4024-BBB8-2D1076DE7600}" type="presParOf" srcId="{AFCCF9AA-8BBB-4638-ABBB-E6FE6B304C43}" destId="{15808CDF-069C-48F2-B343-7158E4C7ECAF}" srcOrd="1" destOrd="0" presId="urn:microsoft.com/office/officeart/2005/8/layout/orgChart1"/>
    <dgm:cxn modelId="{EACE19D1-7F61-4387-8FB3-38B9CFCFE90E}" type="presParOf" srcId="{AFCCF9AA-8BBB-4638-ABBB-E6FE6B304C43}" destId="{2F3D8F59-48AE-488E-BB1C-10835E5D00FF}" srcOrd="2" destOrd="0" presId="urn:microsoft.com/office/officeart/2005/8/layout/orgChart1"/>
    <dgm:cxn modelId="{E3A3EEE7-E0C1-42BF-9988-D1144D7601E2}" type="presParOf" srcId="{E0A8522B-6069-4B18-AB32-5B6934B837B1}" destId="{E37F494E-7B9B-45D9-AF11-44CA4352F649}" srcOrd="2" destOrd="0" presId="urn:microsoft.com/office/officeart/2005/8/layout/orgChart1"/>
    <dgm:cxn modelId="{285E0AB7-FC0F-40CF-80FB-3A1862201BEC}" type="presParOf" srcId="{E0A8522B-6069-4B18-AB32-5B6934B837B1}" destId="{5FA04521-0991-4638-9D4E-32F98E0C9749}" srcOrd="3" destOrd="0" presId="urn:microsoft.com/office/officeart/2005/8/layout/orgChart1"/>
    <dgm:cxn modelId="{A0183064-E383-4A4F-8EF8-5DFBCA713BC9}" type="presParOf" srcId="{5FA04521-0991-4638-9D4E-32F98E0C9749}" destId="{4363ED22-93A5-4ACB-ABD4-BD6863F61EEA}" srcOrd="0" destOrd="0" presId="urn:microsoft.com/office/officeart/2005/8/layout/orgChart1"/>
    <dgm:cxn modelId="{843FAB33-0AAA-4CE9-A2C0-38E1F4FAD962}" type="presParOf" srcId="{4363ED22-93A5-4ACB-ABD4-BD6863F61EEA}" destId="{D90470DC-4447-4E34-8448-F5E0E389B240}" srcOrd="0" destOrd="0" presId="urn:microsoft.com/office/officeart/2005/8/layout/orgChart1"/>
    <dgm:cxn modelId="{742A5AAF-D702-47A8-BE6B-9118C96BC8C1}" type="presParOf" srcId="{4363ED22-93A5-4ACB-ABD4-BD6863F61EEA}" destId="{C5151130-8ACA-4C4A-BCAC-BCC6A4EFFC71}" srcOrd="1" destOrd="0" presId="urn:microsoft.com/office/officeart/2005/8/layout/orgChart1"/>
    <dgm:cxn modelId="{74AA5007-96E5-4360-9AFD-3D98DAF1A19E}" type="presParOf" srcId="{5FA04521-0991-4638-9D4E-32F98E0C9749}" destId="{413948AF-03C7-4D1A-9000-AA439197F28C}" srcOrd="1" destOrd="0" presId="urn:microsoft.com/office/officeart/2005/8/layout/orgChart1"/>
    <dgm:cxn modelId="{5B2C4F26-ED98-449D-BD1E-17639E0B71CB}" type="presParOf" srcId="{413948AF-03C7-4D1A-9000-AA439197F28C}" destId="{74512E46-7748-4845-A1B9-A93B261EBE30}" srcOrd="0" destOrd="0" presId="urn:microsoft.com/office/officeart/2005/8/layout/orgChart1"/>
    <dgm:cxn modelId="{A429EEFE-EB87-426C-9615-47BD65DAE83F}" type="presParOf" srcId="{413948AF-03C7-4D1A-9000-AA439197F28C}" destId="{5A3ADC60-E46E-4D59-A626-DF3F9FABDBCC}" srcOrd="1" destOrd="0" presId="urn:microsoft.com/office/officeart/2005/8/layout/orgChart1"/>
    <dgm:cxn modelId="{71F3DC9F-673A-4599-9603-327F7DE90A32}" type="presParOf" srcId="{5A3ADC60-E46E-4D59-A626-DF3F9FABDBCC}" destId="{424FBF34-C319-42C4-AA8C-E04A5D382282}" srcOrd="0" destOrd="0" presId="urn:microsoft.com/office/officeart/2005/8/layout/orgChart1"/>
    <dgm:cxn modelId="{9ED14B67-A02F-437A-A32E-9E73061CAE27}" type="presParOf" srcId="{424FBF34-C319-42C4-AA8C-E04A5D382282}" destId="{DC210C74-E98E-4098-8E83-618B16A1C43A}" srcOrd="0" destOrd="0" presId="urn:microsoft.com/office/officeart/2005/8/layout/orgChart1"/>
    <dgm:cxn modelId="{F50DDDE1-F65E-47CC-BE29-855C8DAEB318}" type="presParOf" srcId="{424FBF34-C319-42C4-AA8C-E04A5D382282}" destId="{477EDDDC-7E19-457B-9BD0-5F7A26E4293A}" srcOrd="1" destOrd="0" presId="urn:microsoft.com/office/officeart/2005/8/layout/orgChart1"/>
    <dgm:cxn modelId="{D3D20947-52AE-4236-AD46-DB3498FAABAA}" type="presParOf" srcId="{5A3ADC60-E46E-4D59-A626-DF3F9FABDBCC}" destId="{E2D8EC56-BD50-4D9E-A53B-E64447993A49}" srcOrd="1" destOrd="0" presId="urn:microsoft.com/office/officeart/2005/8/layout/orgChart1"/>
    <dgm:cxn modelId="{F1687A6C-5D4F-4EA1-AEB8-9C22E57E09C4}" type="presParOf" srcId="{E2D8EC56-BD50-4D9E-A53B-E64447993A49}" destId="{A0D39531-D06D-4BBC-A9B5-FA41842109B4}" srcOrd="0" destOrd="0" presId="urn:microsoft.com/office/officeart/2005/8/layout/orgChart1"/>
    <dgm:cxn modelId="{65A3A603-1AD9-4E60-A496-90206537AB7E}" type="presParOf" srcId="{E2D8EC56-BD50-4D9E-A53B-E64447993A49}" destId="{A37530CA-A477-4041-BFD8-B2B7CC34514D}" srcOrd="1" destOrd="0" presId="urn:microsoft.com/office/officeart/2005/8/layout/orgChart1"/>
    <dgm:cxn modelId="{1688686B-0825-40C3-996E-CF6C30846F06}" type="presParOf" srcId="{A37530CA-A477-4041-BFD8-B2B7CC34514D}" destId="{A9516DA6-B33C-4C6C-86EB-D747C8EFA5FF}" srcOrd="0" destOrd="0" presId="urn:microsoft.com/office/officeart/2005/8/layout/orgChart1"/>
    <dgm:cxn modelId="{98D275AC-0E18-422C-8C7E-4CC9A2C5089B}" type="presParOf" srcId="{A9516DA6-B33C-4C6C-86EB-D747C8EFA5FF}" destId="{FACED5F8-93FE-4B7B-ABC1-9BB7545EF310}" srcOrd="0" destOrd="0" presId="urn:microsoft.com/office/officeart/2005/8/layout/orgChart1"/>
    <dgm:cxn modelId="{CC7983DB-D14E-484C-8225-C9C11DDA7FCB}" type="presParOf" srcId="{A9516DA6-B33C-4C6C-86EB-D747C8EFA5FF}" destId="{1133F19F-DA9A-4E98-A100-6A8963222C86}" srcOrd="1" destOrd="0" presId="urn:microsoft.com/office/officeart/2005/8/layout/orgChart1"/>
    <dgm:cxn modelId="{4ADD736D-36A1-4A32-B9E0-E5EDE6B8AF46}" type="presParOf" srcId="{A37530CA-A477-4041-BFD8-B2B7CC34514D}" destId="{EE93E0D5-5418-4516-A904-4D8977117265}" srcOrd="1" destOrd="0" presId="urn:microsoft.com/office/officeart/2005/8/layout/orgChart1"/>
    <dgm:cxn modelId="{18C5B425-5CE4-4B27-9678-0C99CB8F42F9}" type="presParOf" srcId="{A37530CA-A477-4041-BFD8-B2B7CC34514D}" destId="{3FC7D19C-551F-4984-A644-EAA6008F8399}" srcOrd="2" destOrd="0" presId="urn:microsoft.com/office/officeart/2005/8/layout/orgChart1"/>
    <dgm:cxn modelId="{5648D5CE-A29A-4495-9CF1-FA6340BAB3C5}" type="presParOf" srcId="{E2D8EC56-BD50-4D9E-A53B-E64447993A49}" destId="{91741E00-0992-4A1C-ABCA-B7BAB806526D}" srcOrd="2" destOrd="0" presId="urn:microsoft.com/office/officeart/2005/8/layout/orgChart1"/>
    <dgm:cxn modelId="{43A17E0F-B00C-4D45-AD3F-C03824602627}" type="presParOf" srcId="{E2D8EC56-BD50-4D9E-A53B-E64447993A49}" destId="{730532AF-67F1-4466-B1FD-9012396FE028}" srcOrd="3" destOrd="0" presId="urn:microsoft.com/office/officeart/2005/8/layout/orgChart1"/>
    <dgm:cxn modelId="{05F70E30-59B4-4D8E-A64D-DFA21BA72DE3}" type="presParOf" srcId="{730532AF-67F1-4466-B1FD-9012396FE028}" destId="{44B86299-5B77-495F-B598-97A173AD6195}" srcOrd="0" destOrd="0" presId="urn:microsoft.com/office/officeart/2005/8/layout/orgChart1"/>
    <dgm:cxn modelId="{EB9968A1-759C-4D96-A149-3AE011024CF0}" type="presParOf" srcId="{44B86299-5B77-495F-B598-97A173AD6195}" destId="{7F949538-E512-4D6D-BF8F-DEA28717AE19}" srcOrd="0" destOrd="0" presId="urn:microsoft.com/office/officeart/2005/8/layout/orgChart1"/>
    <dgm:cxn modelId="{703FF5BA-F95F-499F-A44F-3BAF4BDB8B76}" type="presParOf" srcId="{44B86299-5B77-495F-B598-97A173AD6195}" destId="{1EA234DD-463A-49F9-BA53-3E7A6F09B625}" srcOrd="1" destOrd="0" presId="urn:microsoft.com/office/officeart/2005/8/layout/orgChart1"/>
    <dgm:cxn modelId="{60244788-87A0-4D01-B95D-DC8B39824345}" type="presParOf" srcId="{730532AF-67F1-4466-B1FD-9012396FE028}" destId="{47009D3D-971D-4D85-B573-139192FFB960}" srcOrd="1" destOrd="0" presId="urn:microsoft.com/office/officeart/2005/8/layout/orgChart1"/>
    <dgm:cxn modelId="{1DF55BE9-D170-4845-9612-3D7C09C20020}" type="presParOf" srcId="{730532AF-67F1-4466-B1FD-9012396FE028}" destId="{160E396F-99DC-48E1-BAA6-A91D8E32A872}" srcOrd="2" destOrd="0" presId="urn:microsoft.com/office/officeart/2005/8/layout/orgChart1"/>
    <dgm:cxn modelId="{0DBB19FB-335D-4ECC-BE7C-68212E514769}" type="presParOf" srcId="{E2D8EC56-BD50-4D9E-A53B-E64447993A49}" destId="{C564F36B-21B0-4202-8FC2-FA55149C34C6}" srcOrd="4" destOrd="0" presId="urn:microsoft.com/office/officeart/2005/8/layout/orgChart1"/>
    <dgm:cxn modelId="{A8B6D94F-A49C-41A5-B9E5-2E86627A36B3}" type="presParOf" srcId="{E2D8EC56-BD50-4D9E-A53B-E64447993A49}" destId="{12182513-9E4E-4E12-98F6-F4EC28D772B2}" srcOrd="5" destOrd="0" presId="urn:microsoft.com/office/officeart/2005/8/layout/orgChart1"/>
    <dgm:cxn modelId="{5E0138BA-E0C8-4CDA-BAE2-47EA6D8CB123}" type="presParOf" srcId="{12182513-9E4E-4E12-98F6-F4EC28D772B2}" destId="{38EDEDDF-40FC-4308-A699-D0B6BCCAEAF7}" srcOrd="0" destOrd="0" presId="urn:microsoft.com/office/officeart/2005/8/layout/orgChart1"/>
    <dgm:cxn modelId="{32437537-2E58-4862-826C-5A2206D33DEA}" type="presParOf" srcId="{38EDEDDF-40FC-4308-A699-D0B6BCCAEAF7}" destId="{18145F11-B6C6-4059-8CF2-3335D5F0277E}" srcOrd="0" destOrd="0" presId="urn:microsoft.com/office/officeart/2005/8/layout/orgChart1"/>
    <dgm:cxn modelId="{44A3B36D-6895-4EC7-98DA-8AD5AD83AC50}" type="presParOf" srcId="{38EDEDDF-40FC-4308-A699-D0B6BCCAEAF7}" destId="{79E9E82B-B388-4971-91CD-C8FB72F498EB}" srcOrd="1" destOrd="0" presId="urn:microsoft.com/office/officeart/2005/8/layout/orgChart1"/>
    <dgm:cxn modelId="{2368112D-1EE7-4BA6-A643-2E1AD5C4392B}" type="presParOf" srcId="{12182513-9E4E-4E12-98F6-F4EC28D772B2}" destId="{103AAC1A-BD0F-469E-B8D8-BEB153E55E7E}" srcOrd="1" destOrd="0" presId="urn:microsoft.com/office/officeart/2005/8/layout/orgChart1"/>
    <dgm:cxn modelId="{E92467CE-BF41-4CEF-A9C7-513F5A5DC3E8}" type="presParOf" srcId="{12182513-9E4E-4E12-98F6-F4EC28D772B2}" destId="{4B0AF0C1-DE8D-45DA-8C8B-1F934DD5469B}" srcOrd="2" destOrd="0" presId="urn:microsoft.com/office/officeart/2005/8/layout/orgChart1"/>
    <dgm:cxn modelId="{C6BF55B3-D4E9-4D65-8732-866D7A3E1C6A}" type="presParOf" srcId="{E2D8EC56-BD50-4D9E-A53B-E64447993A49}" destId="{DA61087E-4052-4A28-9DFF-6391CADB104D}" srcOrd="6" destOrd="0" presId="urn:microsoft.com/office/officeart/2005/8/layout/orgChart1"/>
    <dgm:cxn modelId="{9E56799C-FB96-4265-934B-E67702E9ED3A}" type="presParOf" srcId="{E2D8EC56-BD50-4D9E-A53B-E64447993A49}" destId="{3E4DDE2C-6088-4A0F-B5D1-EE1F4427B9DA}" srcOrd="7" destOrd="0" presId="urn:microsoft.com/office/officeart/2005/8/layout/orgChart1"/>
    <dgm:cxn modelId="{5CBEFBD4-A6C7-4759-9EDB-A54E2C5A3EDC}" type="presParOf" srcId="{3E4DDE2C-6088-4A0F-B5D1-EE1F4427B9DA}" destId="{29D137BD-5070-4FEF-88B2-8C2947F8F235}" srcOrd="0" destOrd="0" presId="urn:microsoft.com/office/officeart/2005/8/layout/orgChart1"/>
    <dgm:cxn modelId="{B228C077-8FE5-4679-A4B1-C49149F5DF52}" type="presParOf" srcId="{29D137BD-5070-4FEF-88B2-8C2947F8F235}" destId="{EDE57614-70A5-478D-B08F-E5CFBAF086C3}" srcOrd="0" destOrd="0" presId="urn:microsoft.com/office/officeart/2005/8/layout/orgChart1"/>
    <dgm:cxn modelId="{BD1FF9BA-782F-4546-B3CC-F1FBE8650074}" type="presParOf" srcId="{29D137BD-5070-4FEF-88B2-8C2947F8F235}" destId="{0E52D4A2-E1D3-4D94-AF53-B7B33C0301C8}" srcOrd="1" destOrd="0" presId="urn:microsoft.com/office/officeart/2005/8/layout/orgChart1"/>
    <dgm:cxn modelId="{414828BD-AB79-412C-92E2-A61E3647BC4D}" type="presParOf" srcId="{3E4DDE2C-6088-4A0F-B5D1-EE1F4427B9DA}" destId="{55F6F567-7F45-4052-B5AF-C979F2EFC847}" srcOrd="1" destOrd="0" presId="urn:microsoft.com/office/officeart/2005/8/layout/orgChart1"/>
    <dgm:cxn modelId="{767A1885-73A9-4F6B-A188-AF3B9F316BB2}" type="presParOf" srcId="{3E4DDE2C-6088-4A0F-B5D1-EE1F4427B9DA}" destId="{8C4DC409-5C29-445D-9AAA-2D75D0C2A4C7}" srcOrd="2" destOrd="0" presId="urn:microsoft.com/office/officeart/2005/8/layout/orgChart1"/>
    <dgm:cxn modelId="{DA65B4D4-C471-4EFD-9323-37772CF1DCB5}" type="presParOf" srcId="{E2D8EC56-BD50-4D9E-A53B-E64447993A49}" destId="{481A0E0A-4779-4861-8EDE-CF160710E19D}" srcOrd="8" destOrd="0" presId="urn:microsoft.com/office/officeart/2005/8/layout/orgChart1"/>
    <dgm:cxn modelId="{37697C49-1021-4E83-9F8C-B441410DA31A}" type="presParOf" srcId="{E2D8EC56-BD50-4D9E-A53B-E64447993A49}" destId="{65F1BB0E-8A34-4F56-B3D9-BA8036357C42}" srcOrd="9" destOrd="0" presId="urn:microsoft.com/office/officeart/2005/8/layout/orgChart1"/>
    <dgm:cxn modelId="{35197CDD-4885-4270-8477-023FA4A814EA}" type="presParOf" srcId="{65F1BB0E-8A34-4F56-B3D9-BA8036357C42}" destId="{F190960C-F1C6-42FB-A245-28DC31B6FA87}" srcOrd="0" destOrd="0" presId="urn:microsoft.com/office/officeart/2005/8/layout/orgChart1"/>
    <dgm:cxn modelId="{B335F8A2-1DF7-46E0-A737-6E9E61A69D14}" type="presParOf" srcId="{F190960C-F1C6-42FB-A245-28DC31B6FA87}" destId="{E9693DFA-CB8E-431E-9B92-4E45E352CB0C}" srcOrd="0" destOrd="0" presId="urn:microsoft.com/office/officeart/2005/8/layout/orgChart1"/>
    <dgm:cxn modelId="{DE9CFA10-3FCB-4F5C-8278-7B9D4B49D1A7}" type="presParOf" srcId="{F190960C-F1C6-42FB-A245-28DC31B6FA87}" destId="{803D1D80-6CDB-4772-AA6C-C11564455453}" srcOrd="1" destOrd="0" presId="urn:microsoft.com/office/officeart/2005/8/layout/orgChart1"/>
    <dgm:cxn modelId="{41BF937F-4CC9-4A0D-94D7-CBF71F8CAE00}" type="presParOf" srcId="{65F1BB0E-8A34-4F56-B3D9-BA8036357C42}" destId="{A4CB9628-0408-42B1-A841-353C745F2314}" srcOrd="1" destOrd="0" presId="urn:microsoft.com/office/officeart/2005/8/layout/orgChart1"/>
    <dgm:cxn modelId="{FDA33F9B-5EC7-473F-995B-E74DB37489C0}" type="presParOf" srcId="{65F1BB0E-8A34-4F56-B3D9-BA8036357C42}" destId="{1E308AFD-18F0-4954-84B6-25C2A6171C4C}" srcOrd="2" destOrd="0" presId="urn:microsoft.com/office/officeart/2005/8/layout/orgChart1"/>
    <dgm:cxn modelId="{4FF07EED-7C73-4A02-AEFB-E8DF09B32575}" type="presParOf" srcId="{E2D8EC56-BD50-4D9E-A53B-E64447993A49}" destId="{5C7A6A38-F2CB-40FE-A5DB-E1D19E174DAB}" srcOrd="10" destOrd="0" presId="urn:microsoft.com/office/officeart/2005/8/layout/orgChart1"/>
    <dgm:cxn modelId="{2F8B03F6-104E-4378-8E61-9E1F71A900F6}" type="presParOf" srcId="{E2D8EC56-BD50-4D9E-A53B-E64447993A49}" destId="{C37FC1BE-99A4-4F27-9302-C7B78B21E9C4}" srcOrd="11" destOrd="0" presId="urn:microsoft.com/office/officeart/2005/8/layout/orgChart1"/>
    <dgm:cxn modelId="{A6031606-0D94-4507-A616-47C3D76E1F39}" type="presParOf" srcId="{C37FC1BE-99A4-4F27-9302-C7B78B21E9C4}" destId="{37067E59-6081-4F1B-B92A-FCBFCE151FB3}" srcOrd="0" destOrd="0" presId="urn:microsoft.com/office/officeart/2005/8/layout/orgChart1"/>
    <dgm:cxn modelId="{D1F754FB-F33C-4C2A-B5CB-0F628EE16F1E}" type="presParOf" srcId="{37067E59-6081-4F1B-B92A-FCBFCE151FB3}" destId="{7B3A11BB-5625-49BF-8668-08B361C22FBE}" srcOrd="0" destOrd="0" presId="urn:microsoft.com/office/officeart/2005/8/layout/orgChart1"/>
    <dgm:cxn modelId="{1A2461F3-9E48-4640-BDD5-8B1D77DF28BC}" type="presParOf" srcId="{37067E59-6081-4F1B-B92A-FCBFCE151FB3}" destId="{E49303A7-83C2-4B0F-9C26-3318A194F068}" srcOrd="1" destOrd="0" presId="urn:microsoft.com/office/officeart/2005/8/layout/orgChart1"/>
    <dgm:cxn modelId="{3DB5A9AF-76F0-4A08-BEBA-837C4CFEA124}" type="presParOf" srcId="{C37FC1BE-99A4-4F27-9302-C7B78B21E9C4}" destId="{CC36C7FB-A2DD-481A-A12B-A63CAC0FC37C}" srcOrd="1" destOrd="0" presId="urn:microsoft.com/office/officeart/2005/8/layout/orgChart1"/>
    <dgm:cxn modelId="{6DE341E5-2CFD-49E6-92CF-2A8434DEE518}" type="presParOf" srcId="{C37FC1BE-99A4-4F27-9302-C7B78B21E9C4}" destId="{A2DEFF2E-89C7-45F1-AA62-120F9E7E6C07}" srcOrd="2" destOrd="0" presId="urn:microsoft.com/office/officeart/2005/8/layout/orgChart1"/>
    <dgm:cxn modelId="{9283C043-F0B8-4297-BBD2-76BA71DCE72A}" type="presParOf" srcId="{E2D8EC56-BD50-4D9E-A53B-E64447993A49}" destId="{E9222310-FD50-4964-ABC7-AD49FC178ED3}" srcOrd="12" destOrd="0" presId="urn:microsoft.com/office/officeart/2005/8/layout/orgChart1"/>
    <dgm:cxn modelId="{E0D57611-1D3B-4077-9035-FB3253965984}" type="presParOf" srcId="{E2D8EC56-BD50-4D9E-A53B-E64447993A49}" destId="{370E0F0D-EE55-4918-9D46-035FAD0D750A}" srcOrd="13" destOrd="0" presId="urn:microsoft.com/office/officeart/2005/8/layout/orgChart1"/>
    <dgm:cxn modelId="{78261C91-4A1F-4B48-9917-41DE1EBFEE93}" type="presParOf" srcId="{370E0F0D-EE55-4918-9D46-035FAD0D750A}" destId="{9BDFCCE7-DA2E-4BC4-80BB-34977956AAD7}" srcOrd="0" destOrd="0" presId="urn:microsoft.com/office/officeart/2005/8/layout/orgChart1"/>
    <dgm:cxn modelId="{54661212-E51D-4A9B-865A-C3C19EB6C386}" type="presParOf" srcId="{9BDFCCE7-DA2E-4BC4-80BB-34977956AAD7}" destId="{2B91A0A5-64FC-4E09-B4D8-476F88E0D449}" srcOrd="0" destOrd="0" presId="urn:microsoft.com/office/officeart/2005/8/layout/orgChart1"/>
    <dgm:cxn modelId="{5A70B657-8F0E-40B1-BDCD-FE88EA721FBF}" type="presParOf" srcId="{9BDFCCE7-DA2E-4BC4-80BB-34977956AAD7}" destId="{056C8CDE-9627-4168-B0D1-A1A0A83FDAF5}" srcOrd="1" destOrd="0" presId="urn:microsoft.com/office/officeart/2005/8/layout/orgChart1"/>
    <dgm:cxn modelId="{4DC28D44-8FC6-41DD-8F9B-8A7E35CA87C3}" type="presParOf" srcId="{370E0F0D-EE55-4918-9D46-035FAD0D750A}" destId="{B5088CB8-6215-4515-AC27-4955A73FEBBE}" srcOrd="1" destOrd="0" presId="urn:microsoft.com/office/officeart/2005/8/layout/orgChart1"/>
    <dgm:cxn modelId="{1FF5242E-6C58-4CA1-9595-2335F241EE0A}" type="presParOf" srcId="{370E0F0D-EE55-4918-9D46-035FAD0D750A}" destId="{3A538B08-668E-4429-929C-A65C2AD8BC80}" srcOrd="2" destOrd="0" presId="urn:microsoft.com/office/officeart/2005/8/layout/orgChart1"/>
    <dgm:cxn modelId="{91F63670-D756-47E6-8774-18B3B5B576A5}" type="presParOf" srcId="{5A3ADC60-E46E-4D59-A626-DF3F9FABDBCC}" destId="{08B2A42D-A474-4F76-BF84-EB6A70F166FE}" srcOrd="2" destOrd="0" presId="urn:microsoft.com/office/officeart/2005/8/layout/orgChart1"/>
    <dgm:cxn modelId="{BB3A7DEF-E2F2-4A54-95C8-5FE84523850F}" type="presParOf" srcId="{413948AF-03C7-4D1A-9000-AA439197F28C}" destId="{BB7F588E-3BA4-49C0-B697-F3E5EA641165}" srcOrd="2" destOrd="0" presId="urn:microsoft.com/office/officeart/2005/8/layout/orgChart1"/>
    <dgm:cxn modelId="{375E83F0-EAFF-4EBE-9922-C62BA08C583C}" type="presParOf" srcId="{413948AF-03C7-4D1A-9000-AA439197F28C}" destId="{6F48AF83-A25A-44C2-8A49-46B65639F50A}" srcOrd="3" destOrd="0" presId="urn:microsoft.com/office/officeart/2005/8/layout/orgChart1"/>
    <dgm:cxn modelId="{748D3256-A320-470E-AC43-6FC31B5FCF72}" type="presParOf" srcId="{6F48AF83-A25A-44C2-8A49-46B65639F50A}" destId="{6F72E2C9-CF9E-4B60-8407-E4BDB144C465}" srcOrd="0" destOrd="0" presId="urn:microsoft.com/office/officeart/2005/8/layout/orgChart1"/>
    <dgm:cxn modelId="{E6B66EEC-3613-48BC-9829-97B665066F44}" type="presParOf" srcId="{6F72E2C9-CF9E-4B60-8407-E4BDB144C465}" destId="{D2D61838-3BE4-4D24-A047-6C925E967E2A}" srcOrd="0" destOrd="0" presId="urn:microsoft.com/office/officeart/2005/8/layout/orgChart1"/>
    <dgm:cxn modelId="{FEC71204-7E5A-4D91-9BB8-09A5F6C4DAFC}" type="presParOf" srcId="{6F72E2C9-CF9E-4B60-8407-E4BDB144C465}" destId="{8E569955-CE55-46F7-B4D3-85344239AEB7}" srcOrd="1" destOrd="0" presId="urn:microsoft.com/office/officeart/2005/8/layout/orgChart1"/>
    <dgm:cxn modelId="{FD9AD7DB-13F4-47B7-8B47-3E88E00D3C9F}" type="presParOf" srcId="{6F48AF83-A25A-44C2-8A49-46B65639F50A}" destId="{E3B7B7B8-FE9C-4AC5-B459-7BAD2726D080}" srcOrd="1" destOrd="0" presId="urn:microsoft.com/office/officeart/2005/8/layout/orgChart1"/>
    <dgm:cxn modelId="{7394F4B9-EFEE-4A9F-A7C3-41DD50A399BE}" type="presParOf" srcId="{E3B7B7B8-FE9C-4AC5-B459-7BAD2726D080}" destId="{F70FDE3D-4E34-426D-84D2-A0A84E4859B7}" srcOrd="0" destOrd="0" presId="urn:microsoft.com/office/officeart/2005/8/layout/orgChart1"/>
    <dgm:cxn modelId="{C904C1F4-C75F-454E-A894-4B95BA388A32}" type="presParOf" srcId="{E3B7B7B8-FE9C-4AC5-B459-7BAD2726D080}" destId="{C274AEF5-ED1C-4FA1-9BE4-7243A6DB472B}" srcOrd="1" destOrd="0" presId="urn:microsoft.com/office/officeart/2005/8/layout/orgChart1"/>
    <dgm:cxn modelId="{4F565F6E-EB39-47AB-8912-646A07CE1151}" type="presParOf" srcId="{C274AEF5-ED1C-4FA1-9BE4-7243A6DB472B}" destId="{241A84EB-8ADF-40B3-A823-3B6584F4D2D7}" srcOrd="0" destOrd="0" presId="urn:microsoft.com/office/officeart/2005/8/layout/orgChart1"/>
    <dgm:cxn modelId="{AC04BD17-6D5D-4849-9ACE-D2129CB04401}" type="presParOf" srcId="{241A84EB-8ADF-40B3-A823-3B6584F4D2D7}" destId="{D3A5715D-2B39-4454-9F4B-67AC32099457}" srcOrd="0" destOrd="0" presId="urn:microsoft.com/office/officeart/2005/8/layout/orgChart1"/>
    <dgm:cxn modelId="{F4EE5B8E-BE51-469B-ADB8-DABE9D4A726F}" type="presParOf" srcId="{241A84EB-8ADF-40B3-A823-3B6584F4D2D7}" destId="{B7DEDC0E-FFB2-4020-9F4D-C0B176E085CF}" srcOrd="1" destOrd="0" presId="urn:microsoft.com/office/officeart/2005/8/layout/orgChart1"/>
    <dgm:cxn modelId="{E65F2CC3-53D0-4E12-926D-6E2C3C282C2E}" type="presParOf" srcId="{C274AEF5-ED1C-4FA1-9BE4-7243A6DB472B}" destId="{96105F38-DA74-4858-9605-7274F5A74FF1}" srcOrd="1" destOrd="0" presId="urn:microsoft.com/office/officeart/2005/8/layout/orgChart1"/>
    <dgm:cxn modelId="{2298B4AD-FF5E-4E14-BAA2-98C197793D15}" type="presParOf" srcId="{C274AEF5-ED1C-4FA1-9BE4-7243A6DB472B}" destId="{B7AF3429-7607-4DB7-A451-3D43BDABDCFF}" srcOrd="2" destOrd="0" presId="urn:microsoft.com/office/officeart/2005/8/layout/orgChart1"/>
    <dgm:cxn modelId="{01761C2C-5FD3-4FA7-B843-83EFF1422186}" type="presParOf" srcId="{E3B7B7B8-FE9C-4AC5-B459-7BAD2726D080}" destId="{5D8D926F-75F7-4023-869F-9A43EED5C364}" srcOrd="2" destOrd="0" presId="urn:microsoft.com/office/officeart/2005/8/layout/orgChart1"/>
    <dgm:cxn modelId="{F13C88F8-23C7-4D9E-B2DF-2F0A8A936C0C}" type="presParOf" srcId="{E3B7B7B8-FE9C-4AC5-B459-7BAD2726D080}" destId="{C8869508-65F9-4DCE-A8BE-4D6426D984A9}" srcOrd="3" destOrd="0" presId="urn:microsoft.com/office/officeart/2005/8/layout/orgChart1"/>
    <dgm:cxn modelId="{F7765F41-9098-40C3-9259-C6769CB38F13}" type="presParOf" srcId="{C8869508-65F9-4DCE-A8BE-4D6426D984A9}" destId="{97A2938B-DDBD-476E-B748-C1A3AD53EB0E}" srcOrd="0" destOrd="0" presId="urn:microsoft.com/office/officeart/2005/8/layout/orgChart1"/>
    <dgm:cxn modelId="{D57FF0D3-5724-4281-91F7-820D61E19BAD}" type="presParOf" srcId="{97A2938B-DDBD-476E-B748-C1A3AD53EB0E}" destId="{161785FD-8F65-4C5B-977D-CA812368E006}" srcOrd="0" destOrd="0" presId="urn:microsoft.com/office/officeart/2005/8/layout/orgChart1"/>
    <dgm:cxn modelId="{E9BD5B3E-902E-4EE1-94E4-66D426F9F294}" type="presParOf" srcId="{97A2938B-DDBD-476E-B748-C1A3AD53EB0E}" destId="{7ABB22DC-B417-445F-9B1A-9310ABF15577}" srcOrd="1" destOrd="0" presId="urn:microsoft.com/office/officeart/2005/8/layout/orgChart1"/>
    <dgm:cxn modelId="{B935036F-ABD6-4A9E-AE66-100F1D564AEA}" type="presParOf" srcId="{C8869508-65F9-4DCE-A8BE-4D6426D984A9}" destId="{5FF4267E-AAD6-4279-A73A-9DD96B237BF7}" srcOrd="1" destOrd="0" presId="urn:microsoft.com/office/officeart/2005/8/layout/orgChart1"/>
    <dgm:cxn modelId="{59F66472-76F5-418C-AE5E-DC170F4DC777}" type="presParOf" srcId="{C8869508-65F9-4DCE-A8BE-4D6426D984A9}" destId="{DCB416D2-5AF3-4464-853B-48C4AAFF4218}" srcOrd="2" destOrd="0" presId="urn:microsoft.com/office/officeart/2005/8/layout/orgChart1"/>
    <dgm:cxn modelId="{37C7779D-0617-4269-824D-DBDB4BABE5BC}" type="presParOf" srcId="{6F48AF83-A25A-44C2-8A49-46B65639F50A}" destId="{D7A98053-C316-49EB-BFA6-5128C2C6CFDB}" srcOrd="2" destOrd="0" presId="urn:microsoft.com/office/officeart/2005/8/layout/orgChart1"/>
    <dgm:cxn modelId="{D6CCA616-2C23-49DC-BBF1-88FFF3630463}" type="presParOf" srcId="{5FA04521-0991-4638-9D4E-32F98E0C9749}" destId="{5945F11E-ACBC-4758-88C1-6B86E30C8DD9}" srcOrd="2" destOrd="0" presId="urn:microsoft.com/office/officeart/2005/8/layout/orgChart1"/>
    <dgm:cxn modelId="{6DA618CD-E521-43A3-94F8-E0044AA4232D}" type="presParOf" srcId="{E0A8522B-6069-4B18-AB32-5B6934B837B1}" destId="{EAE1C689-A73C-4D1B-B58E-875648F74E79}" srcOrd="4" destOrd="0" presId="urn:microsoft.com/office/officeart/2005/8/layout/orgChart1"/>
    <dgm:cxn modelId="{25B327C9-CD69-46E1-B047-29F4A2F7692A}" type="presParOf" srcId="{E0A8522B-6069-4B18-AB32-5B6934B837B1}" destId="{21982E58-816D-4893-8FE6-12E15A5EC4BC}" srcOrd="5" destOrd="0" presId="urn:microsoft.com/office/officeart/2005/8/layout/orgChart1"/>
    <dgm:cxn modelId="{0E971BD7-2D94-4D05-8030-90CF46C45F91}" type="presParOf" srcId="{21982E58-816D-4893-8FE6-12E15A5EC4BC}" destId="{773A32EA-7C36-478B-ABB6-E4E26C386E8B}" srcOrd="0" destOrd="0" presId="urn:microsoft.com/office/officeart/2005/8/layout/orgChart1"/>
    <dgm:cxn modelId="{9B6EAB66-ACD8-4FAE-9683-A81BE22282F0}" type="presParOf" srcId="{773A32EA-7C36-478B-ABB6-E4E26C386E8B}" destId="{03F1FACA-9291-4938-803E-E31069CE655C}" srcOrd="0" destOrd="0" presId="urn:microsoft.com/office/officeart/2005/8/layout/orgChart1"/>
    <dgm:cxn modelId="{A29B01CA-E9B7-4E7C-A2D8-A575ADE1F80E}" type="presParOf" srcId="{773A32EA-7C36-478B-ABB6-E4E26C386E8B}" destId="{F19CA24D-0364-4ED8-A77A-3122E97DEDE1}" srcOrd="1" destOrd="0" presId="urn:microsoft.com/office/officeart/2005/8/layout/orgChart1"/>
    <dgm:cxn modelId="{2C5E2302-5F37-4CCF-8F19-B0352D944FC5}" type="presParOf" srcId="{21982E58-816D-4893-8FE6-12E15A5EC4BC}" destId="{5DFE4CC4-B132-4C9C-BD44-1B3A366EE365}" srcOrd="1" destOrd="0" presId="urn:microsoft.com/office/officeart/2005/8/layout/orgChart1"/>
    <dgm:cxn modelId="{292B899D-90D0-4F06-8852-05C37832E47E}" type="presParOf" srcId="{5DFE4CC4-B132-4C9C-BD44-1B3A366EE365}" destId="{DC005303-C538-43B3-9D54-8F1897EA7610}" srcOrd="0" destOrd="0" presId="urn:microsoft.com/office/officeart/2005/8/layout/orgChart1"/>
    <dgm:cxn modelId="{722C6ED0-4A1A-49A0-840D-22EE949F12D4}" type="presParOf" srcId="{5DFE4CC4-B132-4C9C-BD44-1B3A366EE365}" destId="{239D8693-634A-4EFF-B7BE-DA99564CE0C6}" srcOrd="1" destOrd="0" presId="urn:microsoft.com/office/officeart/2005/8/layout/orgChart1"/>
    <dgm:cxn modelId="{EC8BC1CA-9403-4921-8CF5-8CFF7FD5786B}" type="presParOf" srcId="{239D8693-634A-4EFF-B7BE-DA99564CE0C6}" destId="{971AC75F-08F9-4E38-B4D5-FB09B806C588}" srcOrd="0" destOrd="0" presId="urn:microsoft.com/office/officeart/2005/8/layout/orgChart1"/>
    <dgm:cxn modelId="{91F89B2F-A62C-44E4-B628-CC5D8B47C11A}" type="presParOf" srcId="{971AC75F-08F9-4E38-B4D5-FB09B806C588}" destId="{D386694A-32BE-4DCC-B95C-44C676B5678C}" srcOrd="0" destOrd="0" presId="urn:microsoft.com/office/officeart/2005/8/layout/orgChart1"/>
    <dgm:cxn modelId="{34E223DD-85B4-497A-8E9E-CCE12E5D9637}" type="presParOf" srcId="{971AC75F-08F9-4E38-B4D5-FB09B806C588}" destId="{17DB815B-AE8F-4DFC-8D88-3401C971F0AA}" srcOrd="1" destOrd="0" presId="urn:microsoft.com/office/officeart/2005/8/layout/orgChart1"/>
    <dgm:cxn modelId="{EED3484E-E91B-48F5-8318-6E7EA70C93FE}" type="presParOf" srcId="{239D8693-634A-4EFF-B7BE-DA99564CE0C6}" destId="{496FCAD5-C487-4920-9CE1-5280A6508433}" srcOrd="1" destOrd="0" presId="urn:microsoft.com/office/officeart/2005/8/layout/orgChart1"/>
    <dgm:cxn modelId="{0FA0601A-AAD2-44AA-9FF6-115D1245DCF0}" type="presParOf" srcId="{239D8693-634A-4EFF-B7BE-DA99564CE0C6}" destId="{E7841639-BBF9-4C21-BC92-8FA9BFF1C006}" srcOrd="2" destOrd="0" presId="urn:microsoft.com/office/officeart/2005/8/layout/orgChart1"/>
    <dgm:cxn modelId="{27888BDD-ABF3-4880-94BE-9BFA588110FA}" type="presParOf" srcId="{5DFE4CC4-B132-4C9C-BD44-1B3A366EE365}" destId="{7857D08E-745B-4C1F-A069-84FB22E68C7B}" srcOrd="2" destOrd="0" presId="urn:microsoft.com/office/officeart/2005/8/layout/orgChart1"/>
    <dgm:cxn modelId="{4C8E20BF-9606-4401-89A2-B1C99AB66529}" type="presParOf" srcId="{5DFE4CC4-B132-4C9C-BD44-1B3A366EE365}" destId="{3C7A57A6-09D1-4228-9F28-83A185EE27BA}" srcOrd="3" destOrd="0" presId="urn:microsoft.com/office/officeart/2005/8/layout/orgChart1"/>
    <dgm:cxn modelId="{7610E5BD-35DB-411A-B2C3-FD2557F85704}" type="presParOf" srcId="{3C7A57A6-09D1-4228-9F28-83A185EE27BA}" destId="{B0AECBBF-7E75-403A-B986-8E6A48012BC8}" srcOrd="0" destOrd="0" presId="urn:microsoft.com/office/officeart/2005/8/layout/orgChart1"/>
    <dgm:cxn modelId="{169C12F2-E2F2-425C-9B23-0D1E909387ED}" type="presParOf" srcId="{B0AECBBF-7E75-403A-B986-8E6A48012BC8}" destId="{CE48EF49-DFBB-45DE-9B46-0B91D54BED1B}" srcOrd="0" destOrd="0" presId="urn:microsoft.com/office/officeart/2005/8/layout/orgChart1"/>
    <dgm:cxn modelId="{893571D2-5742-447D-81A4-247A8352517F}" type="presParOf" srcId="{B0AECBBF-7E75-403A-B986-8E6A48012BC8}" destId="{9CD41D61-D0E2-4030-982E-C0700FA6A85C}" srcOrd="1" destOrd="0" presId="urn:microsoft.com/office/officeart/2005/8/layout/orgChart1"/>
    <dgm:cxn modelId="{CF9BC444-0153-4CCE-A8AB-97E64B5C57FE}" type="presParOf" srcId="{3C7A57A6-09D1-4228-9F28-83A185EE27BA}" destId="{C6724433-0A4B-4104-BC98-EAB40C2F7225}" srcOrd="1" destOrd="0" presId="urn:microsoft.com/office/officeart/2005/8/layout/orgChart1"/>
    <dgm:cxn modelId="{E1773B5C-2CCB-4C6F-AE85-BA40FF168724}" type="presParOf" srcId="{3C7A57A6-09D1-4228-9F28-83A185EE27BA}" destId="{2034A254-F42F-446D-978C-5BB4B327C359}" srcOrd="2" destOrd="0" presId="urn:microsoft.com/office/officeart/2005/8/layout/orgChart1"/>
    <dgm:cxn modelId="{99E85034-4710-4E5D-BABA-C1441A41CD69}" type="presParOf" srcId="{5DFE4CC4-B132-4C9C-BD44-1B3A366EE365}" destId="{75F909F2-A2D0-4B05-98B0-F5EF2873C989}" srcOrd="4" destOrd="0" presId="urn:microsoft.com/office/officeart/2005/8/layout/orgChart1"/>
    <dgm:cxn modelId="{C788768A-630F-461E-BAC3-DFA96281A13D}" type="presParOf" srcId="{5DFE4CC4-B132-4C9C-BD44-1B3A366EE365}" destId="{724024AF-E35C-40B5-ABFE-177D1E60D4C4}" srcOrd="5" destOrd="0" presId="urn:microsoft.com/office/officeart/2005/8/layout/orgChart1"/>
    <dgm:cxn modelId="{6D954504-725F-4345-8C14-9BF0304CC9C6}" type="presParOf" srcId="{724024AF-E35C-40B5-ABFE-177D1E60D4C4}" destId="{58117F65-6F2F-45EF-ADA4-B8A18567A2AF}" srcOrd="0" destOrd="0" presId="urn:microsoft.com/office/officeart/2005/8/layout/orgChart1"/>
    <dgm:cxn modelId="{90F063FA-9DD4-4C55-8D75-66FE06086F87}" type="presParOf" srcId="{58117F65-6F2F-45EF-ADA4-B8A18567A2AF}" destId="{1446B2F1-0B98-40CB-8A11-7B7D5733120D}" srcOrd="0" destOrd="0" presId="urn:microsoft.com/office/officeart/2005/8/layout/orgChart1"/>
    <dgm:cxn modelId="{D816D3EE-56BA-45D7-81CE-6CA2BDCA0318}" type="presParOf" srcId="{58117F65-6F2F-45EF-ADA4-B8A18567A2AF}" destId="{96D83D09-3868-4B17-AA13-D9CC50416E27}" srcOrd="1" destOrd="0" presId="urn:microsoft.com/office/officeart/2005/8/layout/orgChart1"/>
    <dgm:cxn modelId="{119F61CA-C640-4AD3-BB5E-471E0D6DC966}" type="presParOf" srcId="{724024AF-E35C-40B5-ABFE-177D1E60D4C4}" destId="{65227CDF-BEE3-4ABC-A20C-DFD0FC67E1F0}" srcOrd="1" destOrd="0" presId="urn:microsoft.com/office/officeart/2005/8/layout/orgChart1"/>
    <dgm:cxn modelId="{E5664932-3FFB-43B7-AF5A-93C49D95B0D8}" type="presParOf" srcId="{724024AF-E35C-40B5-ABFE-177D1E60D4C4}" destId="{02BF5676-4886-4604-A74F-29F033B57964}" srcOrd="2" destOrd="0" presId="urn:microsoft.com/office/officeart/2005/8/layout/orgChart1"/>
    <dgm:cxn modelId="{DAB7A64E-2770-4FFA-AEE5-3B81216AF9A8}" type="presParOf" srcId="{21982E58-816D-4893-8FE6-12E15A5EC4BC}" destId="{041DB5DD-D7B7-4A3C-BFC3-876D0139917A}" srcOrd="2" destOrd="0" presId="urn:microsoft.com/office/officeart/2005/8/layout/orgChart1"/>
    <dgm:cxn modelId="{70704D0A-A5F5-4098-AF89-8B9977CB6E14}" type="presParOf" srcId="{6C467BDA-95C6-46D1-900C-7C1A4885E766}" destId="{F7BCF258-DA8A-4A3D-85DB-39FB57E50F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42C87-98E2-4687-9E02-D3551B4FC5E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L"/>
        </a:p>
      </dgm:t>
    </dgm:pt>
    <dgm:pt modelId="{2C20A71D-82A0-42E2-ABFB-6DBC1F2E95FE}">
      <dgm:prSet phldrT="[Texto]" custT="1"/>
      <dgm:spPr/>
      <dgm:t>
        <a:bodyPr/>
        <a:lstStyle/>
        <a:p>
          <a:r>
            <a:rPr lang="es-CL" sz="1800" dirty="0">
              <a:solidFill>
                <a:schemeClr val="tx1"/>
              </a:solidFill>
            </a:rPr>
            <a:t>Especiación</a:t>
          </a:r>
        </a:p>
      </dgm:t>
    </dgm:pt>
    <dgm:pt modelId="{63834980-B512-4790-851C-D31024AF27BA}" type="parTrans" cxnId="{606A5B73-E777-4CBF-A6D3-4903163CE5D5}">
      <dgm:prSet/>
      <dgm:spPr/>
      <dgm:t>
        <a:bodyPr/>
        <a:lstStyle/>
        <a:p>
          <a:endParaRPr lang="es-CL" sz="1800">
            <a:solidFill>
              <a:schemeClr val="tx1"/>
            </a:solidFill>
          </a:endParaRPr>
        </a:p>
      </dgm:t>
    </dgm:pt>
    <dgm:pt modelId="{EA8567C6-9AAF-46CF-9003-5F42C5A95769}" type="sibTrans" cxnId="{606A5B73-E777-4CBF-A6D3-4903163CE5D5}">
      <dgm:prSet/>
      <dgm:spPr/>
      <dgm:t>
        <a:bodyPr/>
        <a:lstStyle/>
        <a:p>
          <a:endParaRPr lang="es-CL" sz="1800">
            <a:solidFill>
              <a:schemeClr val="tx1"/>
            </a:solidFill>
          </a:endParaRPr>
        </a:p>
      </dgm:t>
    </dgm:pt>
    <dgm:pt modelId="{BDC03177-F4D6-4F50-8E61-D22B227B5C2D}">
      <dgm:prSet phldrT="[Texto]" custT="1"/>
      <dgm:spPr/>
      <dgm:t>
        <a:bodyPr/>
        <a:lstStyle/>
        <a:p>
          <a:r>
            <a:rPr lang="es-CL" sz="1800" dirty="0">
              <a:solidFill>
                <a:schemeClr val="tx1"/>
              </a:solidFill>
            </a:rPr>
            <a:t>Peripátrica</a:t>
          </a:r>
        </a:p>
      </dgm:t>
    </dgm:pt>
    <dgm:pt modelId="{7A98CDA2-C41F-4175-8B3A-BE4009A93AC3}" type="parTrans" cxnId="{0E92DADE-3CAD-4BD1-BCB2-326E8E181D90}">
      <dgm:prSet/>
      <dgm:spPr/>
      <dgm:t>
        <a:bodyPr/>
        <a:lstStyle/>
        <a:p>
          <a:endParaRPr lang="es-CL" sz="1800">
            <a:solidFill>
              <a:schemeClr val="tx1"/>
            </a:solidFill>
          </a:endParaRPr>
        </a:p>
      </dgm:t>
    </dgm:pt>
    <dgm:pt modelId="{1EBD2B57-877E-43FC-B4D1-23AB520261B7}" type="sibTrans" cxnId="{0E92DADE-3CAD-4BD1-BCB2-326E8E181D90}">
      <dgm:prSet/>
      <dgm:spPr/>
      <dgm:t>
        <a:bodyPr/>
        <a:lstStyle/>
        <a:p>
          <a:endParaRPr lang="es-CL" sz="1800">
            <a:solidFill>
              <a:schemeClr val="tx1"/>
            </a:solidFill>
          </a:endParaRPr>
        </a:p>
      </dgm:t>
    </dgm:pt>
    <dgm:pt modelId="{DFE8105A-D27F-4EB1-8E7D-6767A2C1DFC7}">
      <dgm:prSet phldrT="[Texto]" custT="1"/>
      <dgm:spPr/>
      <dgm:t>
        <a:bodyPr/>
        <a:lstStyle/>
        <a:p>
          <a:r>
            <a:rPr lang="es-CL" sz="1800" dirty="0">
              <a:solidFill>
                <a:schemeClr val="tx1"/>
              </a:solidFill>
            </a:rPr>
            <a:t>Simpátrica</a:t>
          </a:r>
        </a:p>
      </dgm:t>
    </dgm:pt>
    <dgm:pt modelId="{37A021FA-1715-4F7E-90E1-4A9B07ACA4F2}" type="parTrans" cxnId="{839CE1AE-79B8-448F-BC24-B4F26501327B}">
      <dgm:prSet/>
      <dgm:spPr/>
      <dgm:t>
        <a:bodyPr/>
        <a:lstStyle/>
        <a:p>
          <a:endParaRPr lang="es-CL" sz="1800">
            <a:solidFill>
              <a:schemeClr val="tx1"/>
            </a:solidFill>
          </a:endParaRPr>
        </a:p>
      </dgm:t>
    </dgm:pt>
    <dgm:pt modelId="{2FCEE4C6-212A-4137-9597-1EF477EC83A1}" type="sibTrans" cxnId="{839CE1AE-79B8-448F-BC24-B4F26501327B}">
      <dgm:prSet/>
      <dgm:spPr/>
      <dgm:t>
        <a:bodyPr/>
        <a:lstStyle/>
        <a:p>
          <a:endParaRPr lang="es-CL" sz="1800">
            <a:solidFill>
              <a:schemeClr val="tx1"/>
            </a:solidFill>
          </a:endParaRPr>
        </a:p>
      </dgm:t>
    </dgm:pt>
    <dgm:pt modelId="{F5891979-E8C7-4638-87A5-2871602AB7A4}">
      <dgm:prSet phldrT="[Texto]" custT="1"/>
      <dgm:spPr/>
      <dgm:t>
        <a:bodyPr/>
        <a:lstStyle/>
        <a:p>
          <a:r>
            <a:rPr lang="es-CL" sz="1800" dirty="0">
              <a:solidFill>
                <a:schemeClr val="tx1"/>
              </a:solidFill>
            </a:rPr>
            <a:t>Especies</a:t>
          </a:r>
        </a:p>
      </dgm:t>
    </dgm:pt>
    <dgm:pt modelId="{70D8595A-6976-4572-80D1-08F2B18D7A6A}" type="parTrans" cxnId="{CE9C8CC8-D9EE-4698-8376-F0D164230C79}">
      <dgm:prSet/>
      <dgm:spPr/>
      <dgm:t>
        <a:bodyPr/>
        <a:lstStyle/>
        <a:p>
          <a:endParaRPr lang="es-ES" sz="1800">
            <a:solidFill>
              <a:schemeClr val="tx1"/>
            </a:solidFill>
          </a:endParaRPr>
        </a:p>
      </dgm:t>
    </dgm:pt>
    <dgm:pt modelId="{8336E85B-981B-49C0-8C58-C0D33D1EAD01}" type="sibTrans" cxnId="{CE9C8CC8-D9EE-4698-8376-F0D164230C79}">
      <dgm:prSet/>
      <dgm:spPr/>
      <dgm:t>
        <a:bodyPr/>
        <a:lstStyle/>
        <a:p>
          <a:endParaRPr lang="es-ES" sz="1800">
            <a:solidFill>
              <a:schemeClr val="tx1"/>
            </a:solidFill>
          </a:endParaRPr>
        </a:p>
      </dgm:t>
    </dgm:pt>
    <dgm:pt modelId="{A7F4AC57-5FF9-4253-83E1-65E9F825E6B0}">
      <dgm:prSet phldrT="[Texto]" custT="1"/>
      <dgm:spPr/>
      <dgm:t>
        <a:bodyPr/>
        <a:lstStyle/>
        <a:p>
          <a:r>
            <a:rPr lang="es-CL" sz="1800" dirty="0">
              <a:solidFill>
                <a:schemeClr val="tx1"/>
              </a:solidFill>
            </a:rPr>
            <a:t>Barreras de aislamiento</a:t>
          </a:r>
        </a:p>
      </dgm:t>
    </dgm:pt>
    <dgm:pt modelId="{06A72074-63F2-4037-AB88-4245CEDC0569}" type="parTrans" cxnId="{69508DAE-56E5-4139-ADF9-CBD20DCDEAA6}">
      <dgm:prSet/>
      <dgm:spPr/>
      <dgm:t>
        <a:bodyPr/>
        <a:lstStyle/>
        <a:p>
          <a:endParaRPr lang="es-ES" sz="1800">
            <a:solidFill>
              <a:schemeClr val="tx1"/>
            </a:solidFill>
          </a:endParaRPr>
        </a:p>
      </dgm:t>
    </dgm:pt>
    <dgm:pt modelId="{6C895DCA-162D-49D9-91A9-249FC37AC5F8}" type="sibTrans" cxnId="{69508DAE-56E5-4139-ADF9-CBD20DCDEAA6}">
      <dgm:prSet/>
      <dgm:spPr/>
      <dgm:t>
        <a:bodyPr/>
        <a:lstStyle/>
        <a:p>
          <a:endParaRPr lang="es-ES" sz="1800">
            <a:solidFill>
              <a:schemeClr val="tx1"/>
            </a:solidFill>
          </a:endParaRPr>
        </a:p>
      </dgm:t>
    </dgm:pt>
    <dgm:pt modelId="{5D663805-3A45-4781-B504-A5602D88F004}">
      <dgm:prSet phldrT="[Texto]" custT="1"/>
      <dgm:spPr/>
      <dgm:t>
        <a:bodyPr/>
        <a:lstStyle/>
        <a:p>
          <a:r>
            <a:rPr lang="es-CL" sz="1800" dirty="0">
              <a:solidFill>
                <a:schemeClr val="tx1"/>
              </a:solidFill>
            </a:rPr>
            <a:t>Precigóticas</a:t>
          </a:r>
        </a:p>
      </dgm:t>
    </dgm:pt>
    <dgm:pt modelId="{2D01BD3A-5248-407F-B87F-9F2A6D534F7F}" type="parTrans" cxnId="{4524F87F-0C5F-407C-8DED-06FF7CEDB555}">
      <dgm:prSet/>
      <dgm:spPr/>
      <dgm:t>
        <a:bodyPr/>
        <a:lstStyle/>
        <a:p>
          <a:endParaRPr lang="es-ES" sz="1800">
            <a:solidFill>
              <a:schemeClr val="tx1"/>
            </a:solidFill>
          </a:endParaRPr>
        </a:p>
      </dgm:t>
    </dgm:pt>
    <dgm:pt modelId="{959273A3-D20C-4315-A944-1BB5D92E4BAD}" type="sibTrans" cxnId="{4524F87F-0C5F-407C-8DED-06FF7CEDB555}">
      <dgm:prSet/>
      <dgm:spPr/>
      <dgm:t>
        <a:bodyPr/>
        <a:lstStyle/>
        <a:p>
          <a:endParaRPr lang="es-ES" sz="1800">
            <a:solidFill>
              <a:schemeClr val="tx1"/>
            </a:solidFill>
          </a:endParaRPr>
        </a:p>
      </dgm:t>
    </dgm:pt>
    <dgm:pt modelId="{DB1DF253-ECEC-4F57-B4E6-7A1B0710218E}">
      <dgm:prSet phldrT="[Texto]" custT="1"/>
      <dgm:spPr/>
      <dgm:t>
        <a:bodyPr/>
        <a:lstStyle/>
        <a:p>
          <a:r>
            <a:rPr lang="es-CL" sz="1800" dirty="0">
              <a:solidFill>
                <a:schemeClr val="tx1"/>
              </a:solidFill>
            </a:rPr>
            <a:t>Geográficas</a:t>
          </a:r>
        </a:p>
      </dgm:t>
    </dgm:pt>
    <dgm:pt modelId="{653C660B-9126-4B47-87AC-CD677BA9C969}" type="parTrans" cxnId="{03C6D322-FF46-4952-9EE6-0649A28B5744}">
      <dgm:prSet/>
      <dgm:spPr/>
      <dgm:t>
        <a:bodyPr/>
        <a:lstStyle/>
        <a:p>
          <a:endParaRPr lang="es-ES" sz="1800">
            <a:solidFill>
              <a:schemeClr val="tx1"/>
            </a:solidFill>
          </a:endParaRPr>
        </a:p>
      </dgm:t>
    </dgm:pt>
    <dgm:pt modelId="{FBCACA77-C9D8-4871-91AE-F1BCE83812ED}" type="sibTrans" cxnId="{03C6D322-FF46-4952-9EE6-0649A28B5744}">
      <dgm:prSet/>
      <dgm:spPr/>
      <dgm:t>
        <a:bodyPr/>
        <a:lstStyle/>
        <a:p>
          <a:endParaRPr lang="es-ES" sz="1800">
            <a:solidFill>
              <a:schemeClr val="tx1"/>
            </a:solidFill>
          </a:endParaRPr>
        </a:p>
      </dgm:t>
    </dgm:pt>
    <dgm:pt modelId="{69C94EBA-6073-4C77-9C66-763F2EC0EC3F}">
      <dgm:prSet phldrT="[Texto]" custT="1"/>
      <dgm:spPr/>
      <dgm:t>
        <a:bodyPr/>
        <a:lstStyle/>
        <a:p>
          <a:r>
            <a:rPr lang="es-CL" sz="1800" dirty="0">
              <a:solidFill>
                <a:schemeClr val="tx1"/>
              </a:solidFill>
            </a:rPr>
            <a:t>Hábitat</a:t>
          </a:r>
        </a:p>
      </dgm:t>
    </dgm:pt>
    <dgm:pt modelId="{F560860F-FA5D-4717-9638-11812EEBD29D}" type="parTrans" cxnId="{5B117D61-D8A1-400C-B6B3-3CF6BFA83AED}">
      <dgm:prSet/>
      <dgm:spPr/>
      <dgm:t>
        <a:bodyPr/>
        <a:lstStyle/>
        <a:p>
          <a:endParaRPr lang="es-ES" sz="1800">
            <a:solidFill>
              <a:schemeClr val="tx1"/>
            </a:solidFill>
          </a:endParaRPr>
        </a:p>
      </dgm:t>
    </dgm:pt>
    <dgm:pt modelId="{8E3DEEE6-75C2-4C6C-9741-C50CB08455C8}" type="sibTrans" cxnId="{5B117D61-D8A1-400C-B6B3-3CF6BFA83AED}">
      <dgm:prSet/>
      <dgm:spPr/>
      <dgm:t>
        <a:bodyPr/>
        <a:lstStyle/>
        <a:p>
          <a:endParaRPr lang="es-ES" sz="1800">
            <a:solidFill>
              <a:schemeClr val="tx1"/>
            </a:solidFill>
          </a:endParaRPr>
        </a:p>
      </dgm:t>
    </dgm:pt>
    <dgm:pt modelId="{BA4FAF37-722E-491D-B2E8-82169FF90121}">
      <dgm:prSet phldrT="[Texto]" custT="1"/>
      <dgm:spPr/>
      <dgm:t>
        <a:bodyPr/>
        <a:lstStyle/>
        <a:p>
          <a:r>
            <a:rPr lang="es-CL" sz="1800" dirty="0">
              <a:solidFill>
                <a:schemeClr val="tx1"/>
              </a:solidFill>
            </a:rPr>
            <a:t>Gamético</a:t>
          </a:r>
        </a:p>
      </dgm:t>
    </dgm:pt>
    <dgm:pt modelId="{D30578D0-6445-4E9E-B441-EE2353C5A67D}" type="parTrans" cxnId="{95280CAF-BE7F-43A1-9B5E-A2F9A59400AD}">
      <dgm:prSet/>
      <dgm:spPr/>
      <dgm:t>
        <a:bodyPr/>
        <a:lstStyle/>
        <a:p>
          <a:endParaRPr lang="es-ES" sz="1800">
            <a:solidFill>
              <a:schemeClr val="tx1"/>
            </a:solidFill>
          </a:endParaRPr>
        </a:p>
      </dgm:t>
    </dgm:pt>
    <dgm:pt modelId="{21DD7ACE-08CE-40E0-B1BF-3D3D821BDA6B}" type="sibTrans" cxnId="{95280CAF-BE7F-43A1-9B5E-A2F9A59400AD}">
      <dgm:prSet/>
      <dgm:spPr/>
      <dgm:t>
        <a:bodyPr/>
        <a:lstStyle/>
        <a:p>
          <a:endParaRPr lang="es-ES" sz="1800">
            <a:solidFill>
              <a:schemeClr val="tx1"/>
            </a:solidFill>
          </a:endParaRPr>
        </a:p>
      </dgm:t>
    </dgm:pt>
    <dgm:pt modelId="{9E303D0C-2CE2-4418-9A45-EE79D5DE41B3}">
      <dgm:prSet phldrT="[Texto]" custT="1"/>
      <dgm:spPr/>
      <dgm:t>
        <a:bodyPr/>
        <a:lstStyle/>
        <a:p>
          <a:r>
            <a:rPr lang="es-CL" sz="1800" dirty="0">
              <a:solidFill>
                <a:schemeClr val="tx1"/>
              </a:solidFill>
            </a:rPr>
            <a:t>Temporal o estacional</a:t>
          </a:r>
        </a:p>
      </dgm:t>
    </dgm:pt>
    <dgm:pt modelId="{37698183-F142-49DC-9345-97D59B61985A}" type="parTrans" cxnId="{2CC9DC3C-AD7D-4C2E-94FA-FD59ADCA3435}">
      <dgm:prSet/>
      <dgm:spPr/>
      <dgm:t>
        <a:bodyPr/>
        <a:lstStyle/>
        <a:p>
          <a:endParaRPr lang="es-ES" sz="1800">
            <a:solidFill>
              <a:schemeClr val="tx1"/>
            </a:solidFill>
          </a:endParaRPr>
        </a:p>
      </dgm:t>
    </dgm:pt>
    <dgm:pt modelId="{C33912AE-DB6E-41AD-A256-1B7C39B14ABA}" type="sibTrans" cxnId="{2CC9DC3C-AD7D-4C2E-94FA-FD59ADCA3435}">
      <dgm:prSet/>
      <dgm:spPr/>
      <dgm:t>
        <a:bodyPr/>
        <a:lstStyle/>
        <a:p>
          <a:endParaRPr lang="es-ES" sz="1800">
            <a:solidFill>
              <a:schemeClr val="tx1"/>
            </a:solidFill>
          </a:endParaRPr>
        </a:p>
      </dgm:t>
    </dgm:pt>
    <dgm:pt modelId="{9AD9594A-61F9-487E-8F97-7BAC89253918}">
      <dgm:prSet phldrT="[Texto]" custT="1"/>
      <dgm:spPr/>
      <dgm:t>
        <a:bodyPr/>
        <a:lstStyle/>
        <a:p>
          <a:r>
            <a:rPr lang="es-CL" sz="1800" dirty="0">
              <a:solidFill>
                <a:schemeClr val="tx1"/>
              </a:solidFill>
            </a:rPr>
            <a:t>Conductual</a:t>
          </a:r>
        </a:p>
      </dgm:t>
    </dgm:pt>
    <dgm:pt modelId="{20F05371-B09F-42B3-8120-43BB87BFE558}" type="parTrans" cxnId="{2FCC9142-4156-4F64-B600-52FDDB19950F}">
      <dgm:prSet/>
      <dgm:spPr/>
      <dgm:t>
        <a:bodyPr/>
        <a:lstStyle/>
        <a:p>
          <a:endParaRPr lang="es-ES" sz="1800">
            <a:solidFill>
              <a:schemeClr val="tx1"/>
            </a:solidFill>
          </a:endParaRPr>
        </a:p>
      </dgm:t>
    </dgm:pt>
    <dgm:pt modelId="{51D049AD-C5B5-4A26-A377-C28CB9E364AC}" type="sibTrans" cxnId="{2FCC9142-4156-4F64-B600-52FDDB19950F}">
      <dgm:prSet/>
      <dgm:spPr/>
      <dgm:t>
        <a:bodyPr/>
        <a:lstStyle/>
        <a:p>
          <a:endParaRPr lang="es-ES" sz="1800">
            <a:solidFill>
              <a:schemeClr val="tx1"/>
            </a:solidFill>
          </a:endParaRPr>
        </a:p>
      </dgm:t>
    </dgm:pt>
    <dgm:pt modelId="{2AB21A01-6C19-43DB-A3C9-7DE1616A548D}">
      <dgm:prSet phldrT="[Texto]" custT="1"/>
      <dgm:spPr/>
      <dgm:t>
        <a:bodyPr/>
        <a:lstStyle/>
        <a:p>
          <a:r>
            <a:rPr lang="es-CL" sz="1800" dirty="0">
              <a:solidFill>
                <a:schemeClr val="tx1"/>
              </a:solidFill>
            </a:rPr>
            <a:t>Mecánico</a:t>
          </a:r>
        </a:p>
      </dgm:t>
    </dgm:pt>
    <dgm:pt modelId="{614ECA66-E83F-4459-8F90-1043A06D9A16}" type="parTrans" cxnId="{C375CA3E-930D-4EA7-BEF3-E4CDF11FC7A7}">
      <dgm:prSet/>
      <dgm:spPr/>
      <dgm:t>
        <a:bodyPr/>
        <a:lstStyle/>
        <a:p>
          <a:endParaRPr lang="es-ES" sz="1800">
            <a:solidFill>
              <a:schemeClr val="tx1"/>
            </a:solidFill>
          </a:endParaRPr>
        </a:p>
      </dgm:t>
    </dgm:pt>
    <dgm:pt modelId="{6824C51C-7CF0-47EF-A552-1C326D868D59}" type="sibTrans" cxnId="{C375CA3E-930D-4EA7-BEF3-E4CDF11FC7A7}">
      <dgm:prSet/>
      <dgm:spPr/>
      <dgm:t>
        <a:bodyPr/>
        <a:lstStyle/>
        <a:p>
          <a:endParaRPr lang="es-ES" sz="1800">
            <a:solidFill>
              <a:schemeClr val="tx1"/>
            </a:solidFill>
          </a:endParaRPr>
        </a:p>
      </dgm:t>
    </dgm:pt>
    <dgm:pt modelId="{EFDF8130-9B39-45BA-BA3E-12E95A961CC7}">
      <dgm:prSet phldrT="[Texto]" custT="1"/>
      <dgm:spPr/>
      <dgm:t>
        <a:bodyPr/>
        <a:lstStyle/>
        <a:p>
          <a:r>
            <a:rPr lang="es-CL" sz="1800" dirty="0">
              <a:solidFill>
                <a:schemeClr val="tx1"/>
              </a:solidFill>
            </a:rPr>
            <a:t>Químico</a:t>
          </a:r>
        </a:p>
      </dgm:t>
    </dgm:pt>
    <dgm:pt modelId="{07123149-4456-4CB5-8114-5F3F21CC6DDF}" type="parTrans" cxnId="{DDB9C850-2645-4086-99A5-A7BF48CA4006}">
      <dgm:prSet/>
      <dgm:spPr/>
      <dgm:t>
        <a:bodyPr/>
        <a:lstStyle/>
        <a:p>
          <a:endParaRPr lang="es-ES" sz="1800">
            <a:solidFill>
              <a:schemeClr val="tx1"/>
            </a:solidFill>
          </a:endParaRPr>
        </a:p>
      </dgm:t>
    </dgm:pt>
    <dgm:pt modelId="{8B2DDC86-B0D5-4DAC-9585-7D360972F752}" type="sibTrans" cxnId="{DDB9C850-2645-4086-99A5-A7BF48CA4006}">
      <dgm:prSet/>
      <dgm:spPr/>
      <dgm:t>
        <a:bodyPr/>
        <a:lstStyle/>
        <a:p>
          <a:endParaRPr lang="es-ES" sz="1800">
            <a:solidFill>
              <a:schemeClr val="tx1"/>
            </a:solidFill>
          </a:endParaRPr>
        </a:p>
      </dgm:t>
    </dgm:pt>
    <dgm:pt modelId="{CEE4197C-8F42-47B9-B4A2-3787B38EEC4E}">
      <dgm:prSet phldrT="[Texto]" custT="1"/>
      <dgm:spPr/>
      <dgm:t>
        <a:bodyPr/>
        <a:lstStyle/>
        <a:p>
          <a:r>
            <a:rPr lang="es-CL" sz="1800" dirty="0">
              <a:solidFill>
                <a:schemeClr val="tx1"/>
              </a:solidFill>
            </a:rPr>
            <a:t>Postcigóticas</a:t>
          </a:r>
        </a:p>
      </dgm:t>
    </dgm:pt>
    <dgm:pt modelId="{93CE1FB0-8E79-4823-9C39-DE7EF3AFA5E4}" type="parTrans" cxnId="{E97EE2B2-18F1-4159-8841-66BF5678B91F}">
      <dgm:prSet/>
      <dgm:spPr/>
      <dgm:t>
        <a:bodyPr/>
        <a:lstStyle/>
        <a:p>
          <a:endParaRPr lang="es-ES" sz="1800">
            <a:solidFill>
              <a:schemeClr val="tx1"/>
            </a:solidFill>
          </a:endParaRPr>
        </a:p>
      </dgm:t>
    </dgm:pt>
    <dgm:pt modelId="{B32B602E-3A3C-4B44-9BF4-B9B79F2B7785}" type="sibTrans" cxnId="{E97EE2B2-18F1-4159-8841-66BF5678B91F}">
      <dgm:prSet/>
      <dgm:spPr/>
      <dgm:t>
        <a:bodyPr/>
        <a:lstStyle/>
        <a:p>
          <a:endParaRPr lang="es-ES" sz="1800">
            <a:solidFill>
              <a:schemeClr val="tx1"/>
            </a:solidFill>
          </a:endParaRPr>
        </a:p>
      </dgm:t>
    </dgm:pt>
    <dgm:pt modelId="{29B836A6-4667-46C0-B431-22DD2CFC088E}">
      <dgm:prSet phldrT="[Texto]" custT="1"/>
      <dgm:spPr/>
      <dgm:t>
        <a:bodyPr/>
        <a:lstStyle/>
        <a:p>
          <a:r>
            <a:rPr lang="es-CL" sz="1800" dirty="0">
              <a:solidFill>
                <a:schemeClr val="tx1"/>
              </a:solidFill>
            </a:rPr>
            <a:t>Esterilidad híbrida</a:t>
          </a:r>
        </a:p>
      </dgm:t>
    </dgm:pt>
    <dgm:pt modelId="{3B74A8E8-EF20-400A-AAFB-468676DEE75E}" type="parTrans" cxnId="{62057278-F60D-46C0-BE36-0D72FF35828C}">
      <dgm:prSet/>
      <dgm:spPr/>
      <dgm:t>
        <a:bodyPr/>
        <a:lstStyle/>
        <a:p>
          <a:endParaRPr lang="es-ES" sz="1800">
            <a:solidFill>
              <a:schemeClr val="tx1"/>
            </a:solidFill>
          </a:endParaRPr>
        </a:p>
      </dgm:t>
    </dgm:pt>
    <dgm:pt modelId="{20CEB070-6D58-412F-8911-DB12D398E359}" type="sibTrans" cxnId="{62057278-F60D-46C0-BE36-0D72FF35828C}">
      <dgm:prSet/>
      <dgm:spPr/>
      <dgm:t>
        <a:bodyPr/>
        <a:lstStyle/>
        <a:p>
          <a:endParaRPr lang="es-ES" sz="1800">
            <a:solidFill>
              <a:schemeClr val="tx1"/>
            </a:solidFill>
          </a:endParaRPr>
        </a:p>
      </dgm:t>
    </dgm:pt>
    <dgm:pt modelId="{0A0F08EB-36AE-4CBB-B5DA-0B19FE8BC135}">
      <dgm:prSet phldrT="[Texto]" custT="1"/>
      <dgm:spPr/>
      <dgm:t>
        <a:bodyPr/>
        <a:lstStyle/>
        <a:p>
          <a:r>
            <a:rPr lang="es-CL" sz="1800" dirty="0">
              <a:solidFill>
                <a:schemeClr val="tx1"/>
              </a:solidFill>
            </a:rPr>
            <a:t>Inviabilidad híbrida</a:t>
          </a:r>
        </a:p>
      </dgm:t>
    </dgm:pt>
    <dgm:pt modelId="{E3BBC295-7398-421E-B992-7FE8B1C692B0}" type="parTrans" cxnId="{11DD87EB-9732-4B2B-A28B-0E96E800F620}">
      <dgm:prSet/>
      <dgm:spPr/>
      <dgm:t>
        <a:bodyPr/>
        <a:lstStyle/>
        <a:p>
          <a:endParaRPr lang="es-ES" sz="1800">
            <a:solidFill>
              <a:schemeClr val="tx1"/>
            </a:solidFill>
          </a:endParaRPr>
        </a:p>
      </dgm:t>
    </dgm:pt>
    <dgm:pt modelId="{BD90E157-FA90-49F8-A202-E09972A06B45}" type="sibTrans" cxnId="{11DD87EB-9732-4B2B-A28B-0E96E800F620}">
      <dgm:prSet/>
      <dgm:spPr/>
      <dgm:t>
        <a:bodyPr/>
        <a:lstStyle/>
        <a:p>
          <a:endParaRPr lang="es-ES" sz="1800">
            <a:solidFill>
              <a:schemeClr val="tx1"/>
            </a:solidFill>
          </a:endParaRPr>
        </a:p>
      </dgm:t>
    </dgm:pt>
    <dgm:pt modelId="{49011645-3491-4422-A003-001A2BA9326A}">
      <dgm:prSet phldrT="[Texto]" custT="1"/>
      <dgm:spPr/>
      <dgm:t>
        <a:bodyPr/>
        <a:lstStyle/>
        <a:p>
          <a:r>
            <a:rPr lang="es-CL" sz="1800" dirty="0">
              <a:solidFill>
                <a:schemeClr val="tx1"/>
              </a:solidFill>
            </a:rPr>
            <a:t>Tipos</a:t>
          </a:r>
        </a:p>
      </dgm:t>
    </dgm:pt>
    <dgm:pt modelId="{BF63A3ED-1680-4F92-BF7E-DD3D3B298184}" type="parTrans" cxnId="{60A05029-3766-4E10-8E13-60BDA331EF6A}">
      <dgm:prSet/>
      <dgm:spPr/>
      <dgm:t>
        <a:bodyPr/>
        <a:lstStyle/>
        <a:p>
          <a:endParaRPr lang="es-ES" sz="1800">
            <a:solidFill>
              <a:schemeClr val="tx1"/>
            </a:solidFill>
          </a:endParaRPr>
        </a:p>
      </dgm:t>
    </dgm:pt>
    <dgm:pt modelId="{C5D4C5F0-9827-4146-9841-1CB4D19901C7}" type="sibTrans" cxnId="{60A05029-3766-4E10-8E13-60BDA331EF6A}">
      <dgm:prSet/>
      <dgm:spPr/>
      <dgm:t>
        <a:bodyPr/>
        <a:lstStyle/>
        <a:p>
          <a:endParaRPr lang="es-ES" sz="1800">
            <a:solidFill>
              <a:schemeClr val="tx1"/>
            </a:solidFill>
          </a:endParaRPr>
        </a:p>
      </dgm:t>
    </dgm:pt>
    <dgm:pt modelId="{3043C25B-6AE4-4712-A999-C98A96D488F2}">
      <dgm:prSet phldrT="[Texto]" custT="1"/>
      <dgm:spPr/>
      <dgm:t>
        <a:bodyPr/>
        <a:lstStyle/>
        <a:p>
          <a:r>
            <a:rPr lang="es-CL" sz="1800" dirty="0">
              <a:solidFill>
                <a:schemeClr val="tx1"/>
              </a:solidFill>
            </a:rPr>
            <a:t>Alopátrica</a:t>
          </a:r>
        </a:p>
      </dgm:t>
    </dgm:pt>
    <dgm:pt modelId="{7B5567C7-EA94-4711-B99E-EB895FB27441}" type="parTrans" cxnId="{09A20512-029E-499F-B9CC-D4B07EF9DDB2}">
      <dgm:prSet/>
      <dgm:spPr/>
      <dgm:t>
        <a:bodyPr/>
        <a:lstStyle/>
        <a:p>
          <a:endParaRPr lang="es-ES" sz="1800">
            <a:solidFill>
              <a:schemeClr val="tx1"/>
            </a:solidFill>
          </a:endParaRPr>
        </a:p>
      </dgm:t>
    </dgm:pt>
    <dgm:pt modelId="{EB492F86-3F19-48F7-9426-1011BE481C57}" type="sibTrans" cxnId="{09A20512-029E-499F-B9CC-D4B07EF9DDB2}">
      <dgm:prSet/>
      <dgm:spPr/>
      <dgm:t>
        <a:bodyPr/>
        <a:lstStyle/>
        <a:p>
          <a:endParaRPr lang="es-ES" sz="1800">
            <a:solidFill>
              <a:schemeClr val="tx1"/>
            </a:solidFill>
          </a:endParaRPr>
        </a:p>
      </dgm:t>
    </dgm:pt>
    <dgm:pt modelId="{8320DB80-B9DC-46AC-9159-34E59C946901}" type="pres">
      <dgm:prSet presAssocID="{F8542C87-98E2-4687-9E02-D3551B4FC5EE}" presName="hierChild1" presStyleCnt="0">
        <dgm:presLayoutVars>
          <dgm:orgChart val="1"/>
          <dgm:chPref val="1"/>
          <dgm:dir/>
          <dgm:animOne val="branch"/>
          <dgm:animLvl val="lvl"/>
          <dgm:resizeHandles/>
        </dgm:presLayoutVars>
      </dgm:prSet>
      <dgm:spPr/>
    </dgm:pt>
    <dgm:pt modelId="{6C467BDA-95C6-46D1-900C-7C1A4885E766}" type="pres">
      <dgm:prSet presAssocID="{2C20A71D-82A0-42E2-ABFB-6DBC1F2E95FE}" presName="hierRoot1" presStyleCnt="0">
        <dgm:presLayoutVars>
          <dgm:hierBranch val="init"/>
        </dgm:presLayoutVars>
      </dgm:prSet>
      <dgm:spPr/>
    </dgm:pt>
    <dgm:pt modelId="{4E2B2313-4639-487F-9755-56C54F05C484}" type="pres">
      <dgm:prSet presAssocID="{2C20A71D-82A0-42E2-ABFB-6DBC1F2E95FE}" presName="rootComposite1" presStyleCnt="0"/>
      <dgm:spPr/>
    </dgm:pt>
    <dgm:pt modelId="{ADDD194C-B635-4B13-9C42-5D8CD3A75362}" type="pres">
      <dgm:prSet presAssocID="{2C20A71D-82A0-42E2-ABFB-6DBC1F2E95FE}" presName="rootText1" presStyleLbl="node0" presStyleIdx="0" presStyleCnt="1" custScaleX="110000" custScaleY="110000">
        <dgm:presLayoutVars>
          <dgm:chPref val="3"/>
        </dgm:presLayoutVars>
      </dgm:prSet>
      <dgm:spPr/>
    </dgm:pt>
    <dgm:pt modelId="{217A372C-0FB3-4584-9E16-F92D8A430A46}" type="pres">
      <dgm:prSet presAssocID="{2C20A71D-82A0-42E2-ABFB-6DBC1F2E95FE}" presName="rootConnector1" presStyleLbl="node1" presStyleIdx="0" presStyleCnt="0"/>
      <dgm:spPr/>
    </dgm:pt>
    <dgm:pt modelId="{E0A8522B-6069-4B18-AB32-5B6934B837B1}" type="pres">
      <dgm:prSet presAssocID="{2C20A71D-82A0-42E2-ABFB-6DBC1F2E95FE}" presName="hierChild2" presStyleCnt="0"/>
      <dgm:spPr/>
    </dgm:pt>
    <dgm:pt modelId="{9B8C1235-9D5A-492C-853A-57296F54AF72}" type="pres">
      <dgm:prSet presAssocID="{70D8595A-6976-4572-80D1-08F2B18D7A6A}" presName="Name37" presStyleLbl="parChTrans1D2" presStyleIdx="0" presStyleCnt="3"/>
      <dgm:spPr/>
    </dgm:pt>
    <dgm:pt modelId="{AFCCF9AA-8BBB-4638-ABBB-E6FE6B304C43}" type="pres">
      <dgm:prSet presAssocID="{F5891979-E8C7-4638-87A5-2871602AB7A4}" presName="hierRoot2" presStyleCnt="0">
        <dgm:presLayoutVars>
          <dgm:hierBranch val="init"/>
        </dgm:presLayoutVars>
      </dgm:prSet>
      <dgm:spPr/>
    </dgm:pt>
    <dgm:pt modelId="{C65ED132-295F-4129-AA51-1767775800E9}" type="pres">
      <dgm:prSet presAssocID="{F5891979-E8C7-4638-87A5-2871602AB7A4}" presName="rootComposite" presStyleCnt="0"/>
      <dgm:spPr/>
    </dgm:pt>
    <dgm:pt modelId="{76FEADB1-8BC7-4B50-83E4-DAA1C06DDEB2}" type="pres">
      <dgm:prSet presAssocID="{F5891979-E8C7-4638-87A5-2871602AB7A4}" presName="rootText" presStyleLbl="node2" presStyleIdx="0" presStyleCnt="3" custScaleX="110000" custScaleY="110000" custLinFactX="-63787" custLinFactNeighborX="-100000" custLinFactNeighborY="-37357">
        <dgm:presLayoutVars>
          <dgm:chPref val="3"/>
        </dgm:presLayoutVars>
      </dgm:prSet>
      <dgm:spPr/>
    </dgm:pt>
    <dgm:pt modelId="{9A16E6EF-8CD5-4333-9E78-B5E7CAC46AA2}" type="pres">
      <dgm:prSet presAssocID="{F5891979-E8C7-4638-87A5-2871602AB7A4}" presName="rootConnector" presStyleLbl="node2" presStyleIdx="0" presStyleCnt="3"/>
      <dgm:spPr/>
    </dgm:pt>
    <dgm:pt modelId="{15808CDF-069C-48F2-B343-7158E4C7ECAF}" type="pres">
      <dgm:prSet presAssocID="{F5891979-E8C7-4638-87A5-2871602AB7A4}" presName="hierChild4" presStyleCnt="0"/>
      <dgm:spPr/>
    </dgm:pt>
    <dgm:pt modelId="{2F3D8F59-48AE-488E-BB1C-10835E5D00FF}" type="pres">
      <dgm:prSet presAssocID="{F5891979-E8C7-4638-87A5-2871602AB7A4}" presName="hierChild5" presStyleCnt="0"/>
      <dgm:spPr/>
    </dgm:pt>
    <dgm:pt modelId="{E37F494E-7B9B-45D9-AF11-44CA4352F649}" type="pres">
      <dgm:prSet presAssocID="{06A72074-63F2-4037-AB88-4245CEDC0569}" presName="Name37" presStyleLbl="parChTrans1D2" presStyleIdx="1" presStyleCnt="3"/>
      <dgm:spPr/>
    </dgm:pt>
    <dgm:pt modelId="{5FA04521-0991-4638-9D4E-32F98E0C9749}" type="pres">
      <dgm:prSet presAssocID="{A7F4AC57-5FF9-4253-83E1-65E9F825E6B0}" presName="hierRoot2" presStyleCnt="0">
        <dgm:presLayoutVars>
          <dgm:hierBranch val="init"/>
        </dgm:presLayoutVars>
      </dgm:prSet>
      <dgm:spPr/>
    </dgm:pt>
    <dgm:pt modelId="{4363ED22-93A5-4ACB-ABD4-BD6863F61EEA}" type="pres">
      <dgm:prSet presAssocID="{A7F4AC57-5FF9-4253-83E1-65E9F825E6B0}" presName="rootComposite" presStyleCnt="0"/>
      <dgm:spPr/>
    </dgm:pt>
    <dgm:pt modelId="{D90470DC-4447-4E34-8448-F5E0E389B240}" type="pres">
      <dgm:prSet presAssocID="{A7F4AC57-5FF9-4253-83E1-65E9F825E6B0}" presName="rootText" presStyleLbl="node2" presStyleIdx="1" presStyleCnt="3" custScaleX="110000" custScaleY="110000" custLinFactNeighborX="30372" custLinFactNeighborY="67696">
        <dgm:presLayoutVars>
          <dgm:chPref val="3"/>
        </dgm:presLayoutVars>
      </dgm:prSet>
      <dgm:spPr/>
    </dgm:pt>
    <dgm:pt modelId="{C5151130-8ACA-4C4A-BCAC-BCC6A4EFFC71}" type="pres">
      <dgm:prSet presAssocID="{A7F4AC57-5FF9-4253-83E1-65E9F825E6B0}" presName="rootConnector" presStyleLbl="node2" presStyleIdx="1" presStyleCnt="3"/>
      <dgm:spPr/>
    </dgm:pt>
    <dgm:pt modelId="{413948AF-03C7-4D1A-9000-AA439197F28C}" type="pres">
      <dgm:prSet presAssocID="{A7F4AC57-5FF9-4253-83E1-65E9F825E6B0}" presName="hierChild4" presStyleCnt="0"/>
      <dgm:spPr/>
    </dgm:pt>
    <dgm:pt modelId="{74512E46-7748-4845-A1B9-A93B261EBE30}" type="pres">
      <dgm:prSet presAssocID="{2D01BD3A-5248-407F-B87F-9F2A6D534F7F}" presName="Name37" presStyleLbl="parChTrans1D3" presStyleIdx="0" presStyleCnt="5"/>
      <dgm:spPr/>
    </dgm:pt>
    <dgm:pt modelId="{5A3ADC60-E46E-4D59-A626-DF3F9FABDBCC}" type="pres">
      <dgm:prSet presAssocID="{5D663805-3A45-4781-B504-A5602D88F004}" presName="hierRoot2" presStyleCnt="0">
        <dgm:presLayoutVars>
          <dgm:hierBranch val="init"/>
        </dgm:presLayoutVars>
      </dgm:prSet>
      <dgm:spPr/>
    </dgm:pt>
    <dgm:pt modelId="{424FBF34-C319-42C4-AA8C-E04A5D382282}" type="pres">
      <dgm:prSet presAssocID="{5D663805-3A45-4781-B504-A5602D88F004}" presName="rootComposite" presStyleCnt="0"/>
      <dgm:spPr/>
    </dgm:pt>
    <dgm:pt modelId="{DC210C74-E98E-4098-8E83-618B16A1C43A}" type="pres">
      <dgm:prSet presAssocID="{5D663805-3A45-4781-B504-A5602D88F004}" presName="rootText" presStyleLbl="node3" presStyleIdx="0" presStyleCnt="5" custScaleX="120836" custScaleY="81525" custLinFactNeighborX="-66708" custLinFactNeighborY="83275">
        <dgm:presLayoutVars>
          <dgm:chPref val="3"/>
        </dgm:presLayoutVars>
      </dgm:prSet>
      <dgm:spPr/>
    </dgm:pt>
    <dgm:pt modelId="{477EDDDC-7E19-457B-9BD0-5F7A26E4293A}" type="pres">
      <dgm:prSet presAssocID="{5D663805-3A45-4781-B504-A5602D88F004}" presName="rootConnector" presStyleLbl="node3" presStyleIdx="0" presStyleCnt="5"/>
      <dgm:spPr/>
    </dgm:pt>
    <dgm:pt modelId="{E2D8EC56-BD50-4D9E-A53B-E64447993A49}" type="pres">
      <dgm:prSet presAssocID="{5D663805-3A45-4781-B504-A5602D88F004}" presName="hierChild4" presStyleCnt="0"/>
      <dgm:spPr/>
    </dgm:pt>
    <dgm:pt modelId="{A0D39531-D06D-4BBC-A9B5-FA41842109B4}" type="pres">
      <dgm:prSet presAssocID="{653C660B-9126-4B47-87AC-CD677BA9C969}" presName="Name37" presStyleLbl="parChTrans1D4" presStyleIdx="0" presStyleCnt="9"/>
      <dgm:spPr/>
    </dgm:pt>
    <dgm:pt modelId="{A37530CA-A477-4041-BFD8-B2B7CC34514D}" type="pres">
      <dgm:prSet presAssocID="{DB1DF253-ECEC-4F57-B4E6-7A1B0710218E}" presName="hierRoot2" presStyleCnt="0">
        <dgm:presLayoutVars>
          <dgm:hierBranch val="init"/>
        </dgm:presLayoutVars>
      </dgm:prSet>
      <dgm:spPr/>
    </dgm:pt>
    <dgm:pt modelId="{A9516DA6-B33C-4C6C-86EB-D747C8EFA5FF}" type="pres">
      <dgm:prSet presAssocID="{DB1DF253-ECEC-4F57-B4E6-7A1B0710218E}" presName="rootComposite" presStyleCnt="0"/>
      <dgm:spPr/>
    </dgm:pt>
    <dgm:pt modelId="{FACED5F8-93FE-4B7B-ABC1-9BB7545EF310}" type="pres">
      <dgm:prSet presAssocID="{DB1DF253-ECEC-4F57-B4E6-7A1B0710218E}" presName="rootText" presStyleLbl="node4" presStyleIdx="0" presStyleCnt="9" custScaleX="121419" custScaleY="82948" custLinFactNeighborX="-32615" custLinFactNeighborY="59460">
        <dgm:presLayoutVars>
          <dgm:chPref val="3"/>
        </dgm:presLayoutVars>
      </dgm:prSet>
      <dgm:spPr/>
    </dgm:pt>
    <dgm:pt modelId="{1133F19F-DA9A-4E98-A100-6A8963222C86}" type="pres">
      <dgm:prSet presAssocID="{DB1DF253-ECEC-4F57-B4E6-7A1B0710218E}" presName="rootConnector" presStyleLbl="node4" presStyleIdx="0" presStyleCnt="9"/>
      <dgm:spPr/>
    </dgm:pt>
    <dgm:pt modelId="{EE93E0D5-5418-4516-A904-4D8977117265}" type="pres">
      <dgm:prSet presAssocID="{DB1DF253-ECEC-4F57-B4E6-7A1B0710218E}" presName="hierChild4" presStyleCnt="0"/>
      <dgm:spPr/>
    </dgm:pt>
    <dgm:pt modelId="{3FC7D19C-551F-4984-A644-EAA6008F8399}" type="pres">
      <dgm:prSet presAssocID="{DB1DF253-ECEC-4F57-B4E6-7A1B0710218E}" presName="hierChild5" presStyleCnt="0"/>
      <dgm:spPr/>
    </dgm:pt>
    <dgm:pt modelId="{91741E00-0992-4A1C-ABCA-B7BAB806526D}" type="pres">
      <dgm:prSet presAssocID="{F560860F-FA5D-4717-9638-11812EEBD29D}" presName="Name37" presStyleLbl="parChTrans1D4" presStyleIdx="1" presStyleCnt="9"/>
      <dgm:spPr/>
    </dgm:pt>
    <dgm:pt modelId="{730532AF-67F1-4466-B1FD-9012396FE028}" type="pres">
      <dgm:prSet presAssocID="{69C94EBA-6073-4C77-9C66-763F2EC0EC3F}" presName="hierRoot2" presStyleCnt="0">
        <dgm:presLayoutVars>
          <dgm:hierBranch val="init"/>
        </dgm:presLayoutVars>
      </dgm:prSet>
      <dgm:spPr/>
    </dgm:pt>
    <dgm:pt modelId="{44B86299-5B77-495F-B598-97A173AD6195}" type="pres">
      <dgm:prSet presAssocID="{69C94EBA-6073-4C77-9C66-763F2EC0EC3F}" presName="rootComposite" presStyleCnt="0"/>
      <dgm:spPr/>
    </dgm:pt>
    <dgm:pt modelId="{7F949538-E512-4D6D-BF8F-DEA28717AE19}" type="pres">
      <dgm:prSet presAssocID="{69C94EBA-6073-4C77-9C66-763F2EC0EC3F}" presName="rootText" presStyleLbl="node4" presStyleIdx="1" presStyleCnt="9" custScaleX="110000" custScaleY="110000" custLinFactNeighborX="-32615" custLinFactNeighborY="48776">
        <dgm:presLayoutVars>
          <dgm:chPref val="3"/>
        </dgm:presLayoutVars>
      </dgm:prSet>
      <dgm:spPr/>
    </dgm:pt>
    <dgm:pt modelId="{1EA234DD-463A-49F9-BA53-3E7A6F09B625}" type="pres">
      <dgm:prSet presAssocID="{69C94EBA-6073-4C77-9C66-763F2EC0EC3F}" presName="rootConnector" presStyleLbl="node4" presStyleIdx="1" presStyleCnt="9"/>
      <dgm:spPr/>
    </dgm:pt>
    <dgm:pt modelId="{47009D3D-971D-4D85-B573-139192FFB960}" type="pres">
      <dgm:prSet presAssocID="{69C94EBA-6073-4C77-9C66-763F2EC0EC3F}" presName="hierChild4" presStyleCnt="0"/>
      <dgm:spPr/>
    </dgm:pt>
    <dgm:pt modelId="{160E396F-99DC-48E1-BAA6-A91D8E32A872}" type="pres">
      <dgm:prSet presAssocID="{69C94EBA-6073-4C77-9C66-763F2EC0EC3F}" presName="hierChild5" presStyleCnt="0"/>
      <dgm:spPr/>
    </dgm:pt>
    <dgm:pt modelId="{C564F36B-21B0-4202-8FC2-FA55149C34C6}" type="pres">
      <dgm:prSet presAssocID="{D30578D0-6445-4E9E-B441-EE2353C5A67D}" presName="Name37" presStyleLbl="parChTrans1D4" presStyleIdx="2" presStyleCnt="9"/>
      <dgm:spPr/>
    </dgm:pt>
    <dgm:pt modelId="{12182513-9E4E-4E12-98F6-F4EC28D772B2}" type="pres">
      <dgm:prSet presAssocID="{BA4FAF37-722E-491D-B2E8-82169FF90121}" presName="hierRoot2" presStyleCnt="0">
        <dgm:presLayoutVars>
          <dgm:hierBranch val="init"/>
        </dgm:presLayoutVars>
      </dgm:prSet>
      <dgm:spPr/>
    </dgm:pt>
    <dgm:pt modelId="{38EDEDDF-40FC-4308-A699-D0B6BCCAEAF7}" type="pres">
      <dgm:prSet presAssocID="{BA4FAF37-722E-491D-B2E8-82169FF90121}" presName="rootComposite" presStyleCnt="0"/>
      <dgm:spPr/>
    </dgm:pt>
    <dgm:pt modelId="{18145F11-B6C6-4059-8CF2-3335D5F0277E}" type="pres">
      <dgm:prSet presAssocID="{BA4FAF37-722E-491D-B2E8-82169FF90121}" presName="rootText" presStyleLbl="node4" presStyleIdx="2" presStyleCnt="9" custScaleX="110000" custScaleY="110000" custLinFactNeighborX="-32615" custLinFactNeighborY="38092">
        <dgm:presLayoutVars>
          <dgm:chPref val="3"/>
        </dgm:presLayoutVars>
      </dgm:prSet>
      <dgm:spPr/>
    </dgm:pt>
    <dgm:pt modelId="{79E9E82B-B388-4971-91CD-C8FB72F498EB}" type="pres">
      <dgm:prSet presAssocID="{BA4FAF37-722E-491D-B2E8-82169FF90121}" presName="rootConnector" presStyleLbl="node4" presStyleIdx="2" presStyleCnt="9"/>
      <dgm:spPr/>
    </dgm:pt>
    <dgm:pt modelId="{103AAC1A-BD0F-469E-B8D8-BEB153E55E7E}" type="pres">
      <dgm:prSet presAssocID="{BA4FAF37-722E-491D-B2E8-82169FF90121}" presName="hierChild4" presStyleCnt="0"/>
      <dgm:spPr/>
    </dgm:pt>
    <dgm:pt modelId="{4B0AF0C1-DE8D-45DA-8C8B-1F934DD5469B}" type="pres">
      <dgm:prSet presAssocID="{BA4FAF37-722E-491D-B2E8-82169FF90121}" presName="hierChild5" presStyleCnt="0"/>
      <dgm:spPr/>
    </dgm:pt>
    <dgm:pt modelId="{DA61087E-4052-4A28-9DFF-6391CADB104D}" type="pres">
      <dgm:prSet presAssocID="{37698183-F142-49DC-9345-97D59B61985A}" presName="Name37" presStyleLbl="parChTrans1D4" presStyleIdx="3" presStyleCnt="9"/>
      <dgm:spPr/>
    </dgm:pt>
    <dgm:pt modelId="{3E4DDE2C-6088-4A0F-B5D1-EE1F4427B9DA}" type="pres">
      <dgm:prSet presAssocID="{9E303D0C-2CE2-4418-9A45-EE79D5DE41B3}" presName="hierRoot2" presStyleCnt="0">
        <dgm:presLayoutVars>
          <dgm:hierBranch val="init"/>
        </dgm:presLayoutVars>
      </dgm:prSet>
      <dgm:spPr/>
    </dgm:pt>
    <dgm:pt modelId="{29D137BD-5070-4FEF-88B2-8C2947F8F235}" type="pres">
      <dgm:prSet presAssocID="{9E303D0C-2CE2-4418-9A45-EE79D5DE41B3}" presName="rootComposite" presStyleCnt="0"/>
      <dgm:spPr/>
    </dgm:pt>
    <dgm:pt modelId="{EDE57614-70A5-478D-B08F-E5CFBAF086C3}" type="pres">
      <dgm:prSet presAssocID="{9E303D0C-2CE2-4418-9A45-EE79D5DE41B3}" presName="rootText" presStyleLbl="node4" presStyleIdx="3" presStyleCnt="9" custScaleX="110000" custScaleY="110000" custLinFactX="-100000" custLinFactNeighborX="-109892" custLinFactNeighborY="-64513">
        <dgm:presLayoutVars>
          <dgm:chPref val="3"/>
        </dgm:presLayoutVars>
      </dgm:prSet>
      <dgm:spPr/>
    </dgm:pt>
    <dgm:pt modelId="{0E52D4A2-E1D3-4D94-AF53-B7B33C0301C8}" type="pres">
      <dgm:prSet presAssocID="{9E303D0C-2CE2-4418-9A45-EE79D5DE41B3}" presName="rootConnector" presStyleLbl="node4" presStyleIdx="3" presStyleCnt="9"/>
      <dgm:spPr/>
    </dgm:pt>
    <dgm:pt modelId="{55F6F567-7F45-4052-B5AF-C979F2EFC847}" type="pres">
      <dgm:prSet presAssocID="{9E303D0C-2CE2-4418-9A45-EE79D5DE41B3}" presName="hierChild4" presStyleCnt="0"/>
      <dgm:spPr/>
    </dgm:pt>
    <dgm:pt modelId="{8C4DC409-5C29-445D-9AAA-2D75D0C2A4C7}" type="pres">
      <dgm:prSet presAssocID="{9E303D0C-2CE2-4418-9A45-EE79D5DE41B3}" presName="hierChild5" presStyleCnt="0"/>
      <dgm:spPr/>
    </dgm:pt>
    <dgm:pt modelId="{481A0E0A-4779-4861-8EDE-CF160710E19D}" type="pres">
      <dgm:prSet presAssocID="{20F05371-B09F-42B3-8120-43BB87BFE558}" presName="Name37" presStyleLbl="parChTrans1D4" presStyleIdx="4" presStyleCnt="9"/>
      <dgm:spPr/>
    </dgm:pt>
    <dgm:pt modelId="{65F1BB0E-8A34-4F56-B3D9-BA8036357C42}" type="pres">
      <dgm:prSet presAssocID="{9AD9594A-61F9-487E-8F97-7BAC89253918}" presName="hierRoot2" presStyleCnt="0">
        <dgm:presLayoutVars>
          <dgm:hierBranch val="init"/>
        </dgm:presLayoutVars>
      </dgm:prSet>
      <dgm:spPr/>
    </dgm:pt>
    <dgm:pt modelId="{F190960C-F1C6-42FB-A245-28DC31B6FA87}" type="pres">
      <dgm:prSet presAssocID="{9AD9594A-61F9-487E-8F97-7BAC89253918}" presName="rootComposite" presStyleCnt="0"/>
      <dgm:spPr/>
    </dgm:pt>
    <dgm:pt modelId="{E9693DFA-CB8E-431E-9B92-4E45E352CB0C}" type="pres">
      <dgm:prSet presAssocID="{9AD9594A-61F9-487E-8F97-7BAC89253918}" presName="rootText" presStyleLbl="node4" presStyleIdx="4" presStyleCnt="9" custScaleX="113595" custLinFactY="-19137" custLinFactNeighborX="-33023" custLinFactNeighborY="-100000">
        <dgm:presLayoutVars>
          <dgm:chPref val="3"/>
        </dgm:presLayoutVars>
      </dgm:prSet>
      <dgm:spPr/>
    </dgm:pt>
    <dgm:pt modelId="{803D1D80-6CDB-4772-AA6C-C11564455453}" type="pres">
      <dgm:prSet presAssocID="{9AD9594A-61F9-487E-8F97-7BAC89253918}" presName="rootConnector" presStyleLbl="node4" presStyleIdx="4" presStyleCnt="9"/>
      <dgm:spPr/>
    </dgm:pt>
    <dgm:pt modelId="{A4CB9628-0408-42B1-A841-353C745F2314}" type="pres">
      <dgm:prSet presAssocID="{9AD9594A-61F9-487E-8F97-7BAC89253918}" presName="hierChild4" presStyleCnt="0"/>
      <dgm:spPr/>
    </dgm:pt>
    <dgm:pt modelId="{1E308AFD-18F0-4954-84B6-25C2A6171C4C}" type="pres">
      <dgm:prSet presAssocID="{9AD9594A-61F9-487E-8F97-7BAC89253918}" presName="hierChild5" presStyleCnt="0"/>
      <dgm:spPr/>
    </dgm:pt>
    <dgm:pt modelId="{5C7A6A38-F2CB-40FE-A5DB-E1D19E174DAB}" type="pres">
      <dgm:prSet presAssocID="{614ECA66-E83F-4459-8F90-1043A06D9A16}" presName="Name37" presStyleLbl="parChTrans1D4" presStyleIdx="5" presStyleCnt="9"/>
      <dgm:spPr/>
    </dgm:pt>
    <dgm:pt modelId="{C37FC1BE-99A4-4F27-9302-C7B78B21E9C4}" type="pres">
      <dgm:prSet presAssocID="{2AB21A01-6C19-43DB-A3C9-7DE1616A548D}" presName="hierRoot2" presStyleCnt="0">
        <dgm:presLayoutVars>
          <dgm:hierBranch val="init"/>
        </dgm:presLayoutVars>
      </dgm:prSet>
      <dgm:spPr/>
    </dgm:pt>
    <dgm:pt modelId="{37067E59-6081-4F1B-B92A-FCBFCE151FB3}" type="pres">
      <dgm:prSet presAssocID="{2AB21A01-6C19-43DB-A3C9-7DE1616A548D}" presName="rootComposite" presStyleCnt="0"/>
      <dgm:spPr/>
    </dgm:pt>
    <dgm:pt modelId="{7B3A11BB-5625-49BF-8668-08B361C22FBE}" type="pres">
      <dgm:prSet presAssocID="{2AB21A01-6C19-43DB-A3C9-7DE1616A548D}" presName="rootText" presStyleLbl="node4" presStyleIdx="5" presStyleCnt="9" custScaleX="110000" custScaleY="110000" custLinFactX="-100000" custLinFactY="-200000" custLinFactNeighborX="-109892" custLinFactNeighborY="-279829">
        <dgm:presLayoutVars>
          <dgm:chPref val="3"/>
        </dgm:presLayoutVars>
      </dgm:prSet>
      <dgm:spPr/>
    </dgm:pt>
    <dgm:pt modelId="{E49303A7-83C2-4B0F-9C26-3318A194F068}" type="pres">
      <dgm:prSet presAssocID="{2AB21A01-6C19-43DB-A3C9-7DE1616A548D}" presName="rootConnector" presStyleLbl="node4" presStyleIdx="5" presStyleCnt="9"/>
      <dgm:spPr/>
    </dgm:pt>
    <dgm:pt modelId="{CC36C7FB-A2DD-481A-A12B-A63CAC0FC37C}" type="pres">
      <dgm:prSet presAssocID="{2AB21A01-6C19-43DB-A3C9-7DE1616A548D}" presName="hierChild4" presStyleCnt="0"/>
      <dgm:spPr/>
    </dgm:pt>
    <dgm:pt modelId="{A2DEFF2E-89C7-45F1-AA62-120F9E7E6C07}" type="pres">
      <dgm:prSet presAssocID="{2AB21A01-6C19-43DB-A3C9-7DE1616A548D}" presName="hierChild5" presStyleCnt="0"/>
      <dgm:spPr/>
    </dgm:pt>
    <dgm:pt modelId="{E9222310-FD50-4964-ABC7-AD49FC178ED3}" type="pres">
      <dgm:prSet presAssocID="{07123149-4456-4CB5-8114-5F3F21CC6DDF}" presName="Name37" presStyleLbl="parChTrans1D4" presStyleIdx="6" presStyleCnt="9"/>
      <dgm:spPr/>
    </dgm:pt>
    <dgm:pt modelId="{370E0F0D-EE55-4918-9D46-035FAD0D750A}" type="pres">
      <dgm:prSet presAssocID="{EFDF8130-9B39-45BA-BA3E-12E95A961CC7}" presName="hierRoot2" presStyleCnt="0">
        <dgm:presLayoutVars>
          <dgm:hierBranch val="init"/>
        </dgm:presLayoutVars>
      </dgm:prSet>
      <dgm:spPr/>
    </dgm:pt>
    <dgm:pt modelId="{9BDFCCE7-DA2E-4BC4-80BB-34977956AAD7}" type="pres">
      <dgm:prSet presAssocID="{EFDF8130-9B39-45BA-BA3E-12E95A961CC7}" presName="rootComposite" presStyleCnt="0"/>
      <dgm:spPr/>
    </dgm:pt>
    <dgm:pt modelId="{2B91A0A5-64FC-4E09-B4D8-476F88E0D449}" type="pres">
      <dgm:prSet presAssocID="{EFDF8130-9B39-45BA-BA3E-12E95A961CC7}" presName="rootText" presStyleLbl="node4" presStyleIdx="6" presStyleCnt="9" custScaleX="110000" custScaleY="110000" custLinFactX="-100000" custLinFactY="-353145" custLinFactNeighborX="-109892" custLinFactNeighborY="-400000">
        <dgm:presLayoutVars>
          <dgm:chPref val="3"/>
        </dgm:presLayoutVars>
      </dgm:prSet>
      <dgm:spPr/>
    </dgm:pt>
    <dgm:pt modelId="{056C8CDE-9627-4168-B0D1-A1A0A83FDAF5}" type="pres">
      <dgm:prSet presAssocID="{EFDF8130-9B39-45BA-BA3E-12E95A961CC7}" presName="rootConnector" presStyleLbl="node4" presStyleIdx="6" presStyleCnt="9"/>
      <dgm:spPr/>
    </dgm:pt>
    <dgm:pt modelId="{B5088CB8-6215-4515-AC27-4955A73FEBBE}" type="pres">
      <dgm:prSet presAssocID="{EFDF8130-9B39-45BA-BA3E-12E95A961CC7}" presName="hierChild4" presStyleCnt="0"/>
      <dgm:spPr/>
    </dgm:pt>
    <dgm:pt modelId="{3A538B08-668E-4429-929C-A65C2AD8BC80}" type="pres">
      <dgm:prSet presAssocID="{EFDF8130-9B39-45BA-BA3E-12E95A961CC7}" presName="hierChild5" presStyleCnt="0"/>
      <dgm:spPr/>
    </dgm:pt>
    <dgm:pt modelId="{08B2A42D-A474-4F76-BF84-EB6A70F166FE}" type="pres">
      <dgm:prSet presAssocID="{5D663805-3A45-4781-B504-A5602D88F004}" presName="hierChild5" presStyleCnt="0"/>
      <dgm:spPr/>
    </dgm:pt>
    <dgm:pt modelId="{BB7F588E-3BA4-49C0-B697-F3E5EA641165}" type="pres">
      <dgm:prSet presAssocID="{93CE1FB0-8E79-4823-9C39-DE7EF3AFA5E4}" presName="Name37" presStyleLbl="parChTrans1D3" presStyleIdx="1" presStyleCnt="5"/>
      <dgm:spPr/>
    </dgm:pt>
    <dgm:pt modelId="{6F48AF83-A25A-44C2-8A49-46B65639F50A}" type="pres">
      <dgm:prSet presAssocID="{CEE4197C-8F42-47B9-B4A2-3787B38EEC4E}" presName="hierRoot2" presStyleCnt="0">
        <dgm:presLayoutVars>
          <dgm:hierBranch val="init"/>
        </dgm:presLayoutVars>
      </dgm:prSet>
      <dgm:spPr/>
    </dgm:pt>
    <dgm:pt modelId="{6F72E2C9-CF9E-4B60-8407-E4BDB144C465}" type="pres">
      <dgm:prSet presAssocID="{CEE4197C-8F42-47B9-B4A2-3787B38EEC4E}" presName="rootComposite" presStyleCnt="0"/>
      <dgm:spPr/>
    </dgm:pt>
    <dgm:pt modelId="{D2D61838-3BE4-4D24-A047-6C925E967E2A}" type="pres">
      <dgm:prSet presAssocID="{CEE4197C-8F42-47B9-B4A2-3787B38EEC4E}" presName="rootText" presStyleLbl="node3" presStyleIdx="1" presStyleCnt="5" custScaleX="122202" custScaleY="82881" custLinFactNeighborX="48662" custLinFactNeighborY="83275">
        <dgm:presLayoutVars>
          <dgm:chPref val="3"/>
        </dgm:presLayoutVars>
      </dgm:prSet>
      <dgm:spPr/>
    </dgm:pt>
    <dgm:pt modelId="{8E569955-CE55-46F7-B4D3-85344239AEB7}" type="pres">
      <dgm:prSet presAssocID="{CEE4197C-8F42-47B9-B4A2-3787B38EEC4E}" presName="rootConnector" presStyleLbl="node3" presStyleIdx="1" presStyleCnt="5"/>
      <dgm:spPr/>
    </dgm:pt>
    <dgm:pt modelId="{E3B7B7B8-FE9C-4AC5-B459-7BAD2726D080}" type="pres">
      <dgm:prSet presAssocID="{CEE4197C-8F42-47B9-B4A2-3787B38EEC4E}" presName="hierChild4" presStyleCnt="0"/>
      <dgm:spPr/>
    </dgm:pt>
    <dgm:pt modelId="{F70FDE3D-4E34-426D-84D2-A0A84E4859B7}" type="pres">
      <dgm:prSet presAssocID="{3B74A8E8-EF20-400A-AAFB-468676DEE75E}" presName="Name37" presStyleLbl="parChTrans1D4" presStyleIdx="7" presStyleCnt="9"/>
      <dgm:spPr/>
    </dgm:pt>
    <dgm:pt modelId="{C274AEF5-ED1C-4FA1-9BE4-7243A6DB472B}" type="pres">
      <dgm:prSet presAssocID="{29B836A6-4667-46C0-B431-22DD2CFC088E}" presName="hierRoot2" presStyleCnt="0">
        <dgm:presLayoutVars>
          <dgm:hierBranch val="init"/>
        </dgm:presLayoutVars>
      </dgm:prSet>
      <dgm:spPr/>
    </dgm:pt>
    <dgm:pt modelId="{241A84EB-8ADF-40B3-A823-3B6584F4D2D7}" type="pres">
      <dgm:prSet presAssocID="{29B836A6-4667-46C0-B431-22DD2CFC088E}" presName="rootComposite" presStyleCnt="0"/>
      <dgm:spPr/>
    </dgm:pt>
    <dgm:pt modelId="{D3A5715D-2B39-4454-9F4B-67AC32099457}" type="pres">
      <dgm:prSet presAssocID="{29B836A6-4667-46C0-B431-22DD2CFC088E}" presName="rootText" presStyleLbl="node4" presStyleIdx="7" presStyleCnt="9" custScaleX="110000" custScaleY="110000" custLinFactNeighborX="49925" custLinFactNeighborY="98855">
        <dgm:presLayoutVars>
          <dgm:chPref val="3"/>
        </dgm:presLayoutVars>
      </dgm:prSet>
      <dgm:spPr/>
    </dgm:pt>
    <dgm:pt modelId="{B7DEDC0E-FFB2-4020-9F4D-C0B176E085CF}" type="pres">
      <dgm:prSet presAssocID="{29B836A6-4667-46C0-B431-22DD2CFC088E}" presName="rootConnector" presStyleLbl="node4" presStyleIdx="7" presStyleCnt="9"/>
      <dgm:spPr/>
    </dgm:pt>
    <dgm:pt modelId="{96105F38-DA74-4858-9605-7274F5A74FF1}" type="pres">
      <dgm:prSet presAssocID="{29B836A6-4667-46C0-B431-22DD2CFC088E}" presName="hierChild4" presStyleCnt="0"/>
      <dgm:spPr/>
    </dgm:pt>
    <dgm:pt modelId="{B7AF3429-7607-4DB7-A451-3D43BDABDCFF}" type="pres">
      <dgm:prSet presAssocID="{29B836A6-4667-46C0-B431-22DD2CFC088E}" presName="hierChild5" presStyleCnt="0"/>
      <dgm:spPr/>
    </dgm:pt>
    <dgm:pt modelId="{5D8D926F-75F7-4023-869F-9A43EED5C364}" type="pres">
      <dgm:prSet presAssocID="{E3BBC295-7398-421E-B992-7FE8B1C692B0}" presName="Name37" presStyleLbl="parChTrans1D4" presStyleIdx="8" presStyleCnt="9"/>
      <dgm:spPr/>
    </dgm:pt>
    <dgm:pt modelId="{C8869508-65F9-4DCE-A8BE-4D6426D984A9}" type="pres">
      <dgm:prSet presAssocID="{0A0F08EB-36AE-4CBB-B5DA-0B19FE8BC135}" presName="hierRoot2" presStyleCnt="0">
        <dgm:presLayoutVars>
          <dgm:hierBranch val="init"/>
        </dgm:presLayoutVars>
      </dgm:prSet>
      <dgm:spPr/>
    </dgm:pt>
    <dgm:pt modelId="{97A2938B-DDBD-476E-B748-C1A3AD53EB0E}" type="pres">
      <dgm:prSet presAssocID="{0A0F08EB-36AE-4CBB-B5DA-0B19FE8BC135}" presName="rootComposite" presStyleCnt="0"/>
      <dgm:spPr/>
    </dgm:pt>
    <dgm:pt modelId="{161785FD-8F65-4C5B-977D-CA812368E006}" type="pres">
      <dgm:prSet presAssocID="{0A0F08EB-36AE-4CBB-B5DA-0B19FE8BC135}" presName="rootText" presStyleLbl="node4" presStyleIdx="8" presStyleCnt="9" custScaleX="110000" custScaleY="110000" custLinFactNeighborX="49925" custLinFactNeighborY="88171">
        <dgm:presLayoutVars>
          <dgm:chPref val="3"/>
        </dgm:presLayoutVars>
      </dgm:prSet>
      <dgm:spPr/>
    </dgm:pt>
    <dgm:pt modelId="{7ABB22DC-B417-445F-9B1A-9310ABF15577}" type="pres">
      <dgm:prSet presAssocID="{0A0F08EB-36AE-4CBB-B5DA-0B19FE8BC135}" presName="rootConnector" presStyleLbl="node4" presStyleIdx="8" presStyleCnt="9"/>
      <dgm:spPr/>
    </dgm:pt>
    <dgm:pt modelId="{5FF4267E-AAD6-4279-A73A-9DD96B237BF7}" type="pres">
      <dgm:prSet presAssocID="{0A0F08EB-36AE-4CBB-B5DA-0B19FE8BC135}" presName="hierChild4" presStyleCnt="0"/>
      <dgm:spPr/>
    </dgm:pt>
    <dgm:pt modelId="{DCB416D2-5AF3-4464-853B-48C4AAFF4218}" type="pres">
      <dgm:prSet presAssocID="{0A0F08EB-36AE-4CBB-B5DA-0B19FE8BC135}" presName="hierChild5" presStyleCnt="0"/>
      <dgm:spPr/>
    </dgm:pt>
    <dgm:pt modelId="{D7A98053-C316-49EB-BFA6-5128C2C6CFDB}" type="pres">
      <dgm:prSet presAssocID="{CEE4197C-8F42-47B9-B4A2-3787B38EEC4E}" presName="hierChild5" presStyleCnt="0"/>
      <dgm:spPr/>
    </dgm:pt>
    <dgm:pt modelId="{5945F11E-ACBC-4758-88C1-6B86E30C8DD9}" type="pres">
      <dgm:prSet presAssocID="{A7F4AC57-5FF9-4253-83E1-65E9F825E6B0}" presName="hierChild5" presStyleCnt="0"/>
      <dgm:spPr/>
    </dgm:pt>
    <dgm:pt modelId="{EAE1C689-A73C-4D1B-B58E-875648F74E79}" type="pres">
      <dgm:prSet presAssocID="{BF63A3ED-1680-4F92-BF7E-DD3D3B298184}" presName="Name37" presStyleLbl="parChTrans1D2" presStyleIdx="2" presStyleCnt="3"/>
      <dgm:spPr/>
    </dgm:pt>
    <dgm:pt modelId="{21982E58-816D-4893-8FE6-12E15A5EC4BC}" type="pres">
      <dgm:prSet presAssocID="{49011645-3491-4422-A003-001A2BA9326A}" presName="hierRoot2" presStyleCnt="0">
        <dgm:presLayoutVars>
          <dgm:hierBranch val="init"/>
        </dgm:presLayoutVars>
      </dgm:prSet>
      <dgm:spPr/>
    </dgm:pt>
    <dgm:pt modelId="{773A32EA-7C36-478B-ABB6-E4E26C386E8B}" type="pres">
      <dgm:prSet presAssocID="{49011645-3491-4422-A003-001A2BA9326A}" presName="rootComposite" presStyleCnt="0"/>
      <dgm:spPr/>
    </dgm:pt>
    <dgm:pt modelId="{03F1FACA-9291-4938-803E-E31069CE655C}" type="pres">
      <dgm:prSet presAssocID="{49011645-3491-4422-A003-001A2BA9326A}" presName="rootText" presStyleLbl="node2" presStyleIdx="2" presStyleCnt="3" custScaleX="110000" custScaleY="110000" custLinFactNeighborX="61096" custLinFactNeighborY="-34398">
        <dgm:presLayoutVars>
          <dgm:chPref val="3"/>
        </dgm:presLayoutVars>
      </dgm:prSet>
      <dgm:spPr/>
    </dgm:pt>
    <dgm:pt modelId="{F19CA24D-0364-4ED8-A77A-3122E97DEDE1}" type="pres">
      <dgm:prSet presAssocID="{49011645-3491-4422-A003-001A2BA9326A}" presName="rootConnector" presStyleLbl="node2" presStyleIdx="2" presStyleCnt="3"/>
      <dgm:spPr/>
    </dgm:pt>
    <dgm:pt modelId="{5DFE4CC4-B132-4C9C-BD44-1B3A366EE365}" type="pres">
      <dgm:prSet presAssocID="{49011645-3491-4422-A003-001A2BA9326A}" presName="hierChild4" presStyleCnt="0"/>
      <dgm:spPr/>
    </dgm:pt>
    <dgm:pt modelId="{DC005303-C538-43B3-9D54-8F1897EA7610}" type="pres">
      <dgm:prSet presAssocID="{37A021FA-1715-4F7E-90E1-4A9B07ACA4F2}" presName="Name37" presStyleLbl="parChTrans1D3" presStyleIdx="2" presStyleCnt="5"/>
      <dgm:spPr/>
    </dgm:pt>
    <dgm:pt modelId="{239D8693-634A-4EFF-B7BE-DA99564CE0C6}" type="pres">
      <dgm:prSet presAssocID="{DFE8105A-D27F-4EB1-8E7D-6767A2C1DFC7}" presName="hierRoot2" presStyleCnt="0">
        <dgm:presLayoutVars>
          <dgm:hierBranch val="init"/>
        </dgm:presLayoutVars>
      </dgm:prSet>
      <dgm:spPr/>
    </dgm:pt>
    <dgm:pt modelId="{971AC75F-08F9-4E38-B4D5-FB09B806C588}" type="pres">
      <dgm:prSet presAssocID="{DFE8105A-D27F-4EB1-8E7D-6767A2C1DFC7}" presName="rootComposite" presStyleCnt="0"/>
      <dgm:spPr/>
    </dgm:pt>
    <dgm:pt modelId="{D386694A-32BE-4DCC-B95C-44C676B5678C}" type="pres">
      <dgm:prSet presAssocID="{DFE8105A-D27F-4EB1-8E7D-6767A2C1DFC7}" presName="rootText" presStyleLbl="node3" presStyleIdx="2" presStyleCnt="5" custScaleX="110000" custScaleY="110000" custLinFactNeighborX="66065" custLinFactNeighborY="-44535">
        <dgm:presLayoutVars>
          <dgm:chPref val="3"/>
        </dgm:presLayoutVars>
      </dgm:prSet>
      <dgm:spPr/>
    </dgm:pt>
    <dgm:pt modelId="{17DB815B-AE8F-4DFC-8D88-3401C971F0AA}" type="pres">
      <dgm:prSet presAssocID="{DFE8105A-D27F-4EB1-8E7D-6767A2C1DFC7}" presName="rootConnector" presStyleLbl="node3" presStyleIdx="2" presStyleCnt="5"/>
      <dgm:spPr/>
    </dgm:pt>
    <dgm:pt modelId="{496FCAD5-C487-4920-9CE1-5280A6508433}" type="pres">
      <dgm:prSet presAssocID="{DFE8105A-D27F-4EB1-8E7D-6767A2C1DFC7}" presName="hierChild4" presStyleCnt="0"/>
      <dgm:spPr/>
    </dgm:pt>
    <dgm:pt modelId="{E7841639-BBF9-4C21-BC92-8FA9BFF1C006}" type="pres">
      <dgm:prSet presAssocID="{DFE8105A-D27F-4EB1-8E7D-6767A2C1DFC7}" presName="hierChild5" presStyleCnt="0"/>
      <dgm:spPr/>
    </dgm:pt>
    <dgm:pt modelId="{7857D08E-745B-4C1F-A069-84FB22E68C7B}" type="pres">
      <dgm:prSet presAssocID="{7B5567C7-EA94-4711-B99E-EB895FB27441}" presName="Name37" presStyleLbl="parChTrans1D3" presStyleIdx="3" presStyleCnt="5"/>
      <dgm:spPr/>
    </dgm:pt>
    <dgm:pt modelId="{3C7A57A6-09D1-4228-9F28-83A185EE27BA}" type="pres">
      <dgm:prSet presAssocID="{3043C25B-6AE4-4712-A999-C98A96D488F2}" presName="hierRoot2" presStyleCnt="0">
        <dgm:presLayoutVars>
          <dgm:hierBranch val="init"/>
        </dgm:presLayoutVars>
      </dgm:prSet>
      <dgm:spPr/>
    </dgm:pt>
    <dgm:pt modelId="{B0AECBBF-7E75-403A-B986-8E6A48012BC8}" type="pres">
      <dgm:prSet presAssocID="{3043C25B-6AE4-4712-A999-C98A96D488F2}" presName="rootComposite" presStyleCnt="0"/>
      <dgm:spPr/>
    </dgm:pt>
    <dgm:pt modelId="{CE48EF49-DFBB-45DE-9B46-0B91D54BED1B}" type="pres">
      <dgm:prSet presAssocID="{3043C25B-6AE4-4712-A999-C98A96D488F2}" presName="rootText" presStyleLbl="node3" presStyleIdx="3" presStyleCnt="5" custScaleX="110000" custScaleY="110000" custLinFactNeighborX="66065" custLinFactNeighborY="-66659">
        <dgm:presLayoutVars>
          <dgm:chPref val="3"/>
        </dgm:presLayoutVars>
      </dgm:prSet>
      <dgm:spPr/>
    </dgm:pt>
    <dgm:pt modelId="{9CD41D61-D0E2-4030-982E-C0700FA6A85C}" type="pres">
      <dgm:prSet presAssocID="{3043C25B-6AE4-4712-A999-C98A96D488F2}" presName="rootConnector" presStyleLbl="node3" presStyleIdx="3" presStyleCnt="5"/>
      <dgm:spPr/>
    </dgm:pt>
    <dgm:pt modelId="{C6724433-0A4B-4104-BC98-EAB40C2F7225}" type="pres">
      <dgm:prSet presAssocID="{3043C25B-6AE4-4712-A999-C98A96D488F2}" presName="hierChild4" presStyleCnt="0"/>
      <dgm:spPr/>
    </dgm:pt>
    <dgm:pt modelId="{2034A254-F42F-446D-978C-5BB4B327C359}" type="pres">
      <dgm:prSet presAssocID="{3043C25B-6AE4-4712-A999-C98A96D488F2}" presName="hierChild5" presStyleCnt="0"/>
      <dgm:spPr/>
    </dgm:pt>
    <dgm:pt modelId="{75F909F2-A2D0-4B05-98B0-F5EF2873C989}" type="pres">
      <dgm:prSet presAssocID="{7A98CDA2-C41F-4175-8B3A-BE4009A93AC3}" presName="Name37" presStyleLbl="parChTrans1D3" presStyleIdx="4" presStyleCnt="5"/>
      <dgm:spPr/>
    </dgm:pt>
    <dgm:pt modelId="{724024AF-E35C-40B5-ABFE-177D1E60D4C4}" type="pres">
      <dgm:prSet presAssocID="{BDC03177-F4D6-4F50-8E61-D22B227B5C2D}" presName="hierRoot2" presStyleCnt="0">
        <dgm:presLayoutVars>
          <dgm:hierBranch val="init"/>
        </dgm:presLayoutVars>
      </dgm:prSet>
      <dgm:spPr/>
    </dgm:pt>
    <dgm:pt modelId="{58117F65-6F2F-45EF-ADA4-B8A18567A2AF}" type="pres">
      <dgm:prSet presAssocID="{BDC03177-F4D6-4F50-8E61-D22B227B5C2D}" presName="rootComposite" presStyleCnt="0"/>
      <dgm:spPr/>
    </dgm:pt>
    <dgm:pt modelId="{1446B2F1-0B98-40CB-8A11-7B7D5733120D}" type="pres">
      <dgm:prSet presAssocID="{BDC03177-F4D6-4F50-8E61-D22B227B5C2D}" presName="rootText" presStyleLbl="node3" presStyleIdx="4" presStyleCnt="5" custScaleX="110000" custScaleY="110000" custLinFactNeighborX="66065" custLinFactNeighborY="-88783">
        <dgm:presLayoutVars>
          <dgm:chPref val="3"/>
        </dgm:presLayoutVars>
      </dgm:prSet>
      <dgm:spPr/>
    </dgm:pt>
    <dgm:pt modelId="{96D83D09-3868-4B17-AA13-D9CC50416E27}" type="pres">
      <dgm:prSet presAssocID="{BDC03177-F4D6-4F50-8E61-D22B227B5C2D}" presName="rootConnector" presStyleLbl="node3" presStyleIdx="4" presStyleCnt="5"/>
      <dgm:spPr/>
    </dgm:pt>
    <dgm:pt modelId="{65227CDF-BEE3-4ABC-A20C-DFD0FC67E1F0}" type="pres">
      <dgm:prSet presAssocID="{BDC03177-F4D6-4F50-8E61-D22B227B5C2D}" presName="hierChild4" presStyleCnt="0"/>
      <dgm:spPr/>
    </dgm:pt>
    <dgm:pt modelId="{02BF5676-4886-4604-A74F-29F033B57964}" type="pres">
      <dgm:prSet presAssocID="{BDC03177-F4D6-4F50-8E61-D22B227B5C2D}" presName="hierChild5" presStyleCnt="0"/>
      <dgm:spPr/>
    </dgm:pt>
    <dgm:pt modelId="{041DB5DD-D7B7-4A3C-BFC3-876D0139917A}" type="pres">
      <dgm:prSet presAssocID="{49011645-3491-4422-A003-001A2BA9326A}" presName="hierChild5" presStyleCnt="0"/>
      <dgm:spPr/>
    </dgm:pt>
    <dgm:pt modelId="{F7BCF258-DA8A-4A3D-85DB-39FB57E50FFA}" type="pres">
      <dgm:prSet presAssocID="{2C20A71D-82A0-42E2-ABFB-6DBC1F2E95FE}" presName="hierChild3" presStyleCnt="0"/>
      <dgm:spPr/>
    </dgm:pt>
  </dgm:ptLst>
  <dgm:cxnLst>
    <dgm:cxn modelId="{8EA16E01-10E2-4E0D-B49A-04524D366CDB}" type="presOf" srcId="{9AD9594A-61F9-487E-8F97-7BAC89253918}" destId="{E9693DFA-CB8E-431E-9B92-4E45E352CB0C}" srcOrd="0" destOrd="0" presId="urn:microsoft.com/office/officeart/2005/8/layout/orgChart1"/>
    <dgm:cxn modelId="{DD7A9102-B6F9-4695-9002-984FB03721B4}" type="presOf" srcId="{F8542C87-98E2-4687-9E02-D3551B4FC5EE}" destId="{8320DB80-B9DC-46AC-9159-34E59C946901}" srcOrd="0" destOrd="0" presId="urn:microsoft.com/office/officeart/2005/8/layout/orgChart1"/>
    <dgm:cxn modelId="{C5B93707-0120-4E9B-A734-FFDDBA1DFBA3}" type="presOf" srcId="{0A0F08EB-36AE-4CBB-B5DA-0B19FE8BC135}" destId="{161785FD-8F65-4C5B-977D-CA812368E006}" srcOrd="0" destOrd="0" presId="urn:microsoft.com/office/officeart/2005/8/layout/orgChart1"/>
    <dgm:cxn modelId="{C35A2208-836D-4E19-A047-D8C61AFDA445}" type="presOf" srcId="{BA4FAF37-722E-491D-B2E8-82169FF90121}" destId="{79E9E82B-B388-4971-91CD-C8FB72F498EB}" srcOrd="1" destOrd="0" presId="urn:microsoft.com/office/officeart/2005/8/layout/orgChart1"/>
    <dgm:cxn modelId="{A54B6908-6915-42BE-BDF0-E651D947B132}" type="presOf" srcId="{BDC03177-F4D6-4F50-8E61-D22B227B5C2D}" destId="{96D83D09-3868-4B17-AA13-D9CC50416E27}" srcOrd="1" destOrd="0" presId="urn:microsoft.com/office/officeart/2005/8/layout/orgChart1"/>
    <dgm:cxn modelId="{C6364F0B-65EB-49A4-8197-AE5D9313C32C}" type="presOf" srcId="{CEE4197C-8F42-47B9-B4A2-3787B38EEC4E}" destId="{8E569955-CE55-46F7-B4D3-85344239AEB7}" srcOrd="1" destOrd="0" presId="urn:microsoft.com/office/officeart/2005/8/layout/orgChart1"/>
    <dgm:cxn modelId="{90AD950B-426F-484E-8876-887766569D9C}" type="presOf" srcId="{2AB21A01-6C19-43DB-A3C9-7DE1616A548D}" destId="{E49303A7-83C2-4B0F-9C26-3318A194F068}" srcOrd="1" destOrd="0" presId="urn:microsoft.com/office/officeart/2005/8/layout/orgChart1"/>
    <dgm:cxn modelId="{11D8410C-E7C2-43F8-836B-3F19FBCC4929}" type="presOf" srcId="{A7F4AC57-5FF9-4253-83E1-65E9F825E6B0}" destId="{D90470DC-4447-4E34-8448-F5E0E389B240}" srcOrd="0" destOrd="0" presId="urn:microsoft.com/office/officeart/2005/8/layout/orgChart1"/>
    <dgm:cxn modelId="{09A20512-029E-499F-B9CC-D4B07EF9DDB2}" srcId="{49011645-3491-4422-A003-001A2BA9326A}" destId="{3043C25B-6AE4-4712-A999-C98A96D488F2}" srcOrd="1" destOrd="0" parTransId="{7B5567C7-EA94-4711-B99E-EB895FB27441}" sibTransId="{EB492F86-3F19-48F7-9426-1011BE481C57}"/>
    <dgm:cxn modelId="{2AAD5322-BF1B-4ED8-94F6-CF16CB39C979}" type="presOf" srcId="{3B74A8E8-EF20-400A-AAFB-468676DEE75E}" destId="{F70FDE3D-4E34-426D-84D2-A0A84E4859B7}" srcOrd="0" destOrd="0" presId="urn:microsoft.com/office/officeart/2005/8/layout/orgChart1"/>
    <dgm:cxn modelId="{E9668322-9925-4464-A74B-DB2CAADD3B36}" type="presOf" srcId="{F5891979-E8C7-4638-87A5-2871602AB7A4}" destId="{76FEADB1-8BC7-4B50-83E4-DAA1C06DDEB2}" srcOrd="0" destOrd="0" presId="urn:microsoft.com/office/officeart/2005/8/layout/orgChart1"/>
    <dgm:cxn modelId="{03C6D322-FF46-4952-9EE6-0649A28B5744}" srcId="{5D663805-3A45-4781-B504-A5602D88F004}" destId="{DB1DF253-ECEC-4F57-B4E6-7A1B0710218E}" srcOrd="0" destOrd="0" parTransId="{653C660B-9126-4B47-87AC-CD677BA9C969}" sibTransId="{FBCACA77-C9D8-4871-91AE-F1BCE83812ED}"/>
    <dgm:cxn modelId="{D2EF7728-725A-46AF-8599-60DC63AE9D3D}" type="presOf" srcId="{DB1DF253-ECEC-4F57-B4E6-7A1B0710218E}" destId="{FACED5F8-93FE-4B7B-ABC1-9BB7545EF310}" srcOrd="0" destOrd="0" presId="urn:microsoft.com/office/officeart/2005/8/layout/orgChart1"/>
    <dgm:cxn modelId="{60A05029-3766-4E10-8E13-60BDA331EF6A}" srcId="{2C20A71D-82A0-42E2-ABFB-6DBC1F2E95FE}" destId="{49011645-3491-4422-A003-001A2BA9326A}" srcOrd="2" destOrd="0" parTransId="{BF63A3ED-1680-4F92-BF7E-DD3D3B298184}" sibTransId="{C5D4C5F0-9827-4146-9841-1CB4D19901C7}"/>
    <dgm:cxn modelId="{26055D2A-4333-4497-928B-21FC99B41E53}" type="presOf" srcId="{5D663805-3A45-4781-B504-A5602D88F004}" destId="{477EDDDC-7E19-457B-9BD0-5F7A26E4293A}" srcOrd="1" destOrd="0" presId="urn:microsoft.com/office/officeart/2005/8/layout/orgChart1"/>
    <dgm:cxn modelId="{4EA24A2D-0F7A-425F-BFA6-9BCA7A3F6AC0}" type="presOf" srcId="{20F05371-B09F-42B3-8120-43BB87BFE558}" destId="{481A0E0A-4779-4861-8EDE-CF160710E19D}" srcOrd="0" destOrd="0" presId="urn:microsoft.com/office/officeart/2005/8/layout/orgChart1"/>
    <dgm:cxn modelId="{ACF6772D-84A8-4EBE-8DC8-451B45DFC98A}" type="presOf" srcId="{7B5567C7-EA94-4711-B99E-EB895FB27441}" destId="{7857D08E-745B-4C1F-A069-84FB22E68C7B}" srcOrd="0" destOrd="0" presId="urn:microsoft.com/office/officeart/2005/8/layout/orgChart1"/>
    <dgm:cxn modelId="{E2F0E334-05FC-433C-8141-D626A429F881}" type="presOf" srcId="{49011645-3491-4422-A003-001A2BA9326A}" destId="{F19CA24D-0364-4ED8-A77A-3122E97DEDE1}" srcOrd="1" destOrd="0" presId="urn:microsoft.com/office/officeart/2005/8/layout/orgChart1"/>
    <dgm:cxn modelId="{71CD9A35-95CD-4CB1-83D0-6DEBC609B1D4}" type="presOf" srcId="{EFDF8130-9B39-45BA-BA3E-12E95A961CC7}" destId="{056C8CDE-9627-4168-B0D1-A1A0A83FDAF5}" srcOrd="1" destOrd="0" presId="urn:microsoft.com/office/officeart/2005/8/layout/orgChart1"/>
    <dgm:cxn modelId="{3B43F039-7EDE-422F-92A9-4F9355EB7BED}" type="presOf" srcId="{D30578D0-6445-4E9E-B441-EE2353C5A67D}" destId="{C564F36B-21B0-4202-8FC2-FA55149C34C6}" srcOrd="0" destOrd="0" presId="urn:microsoft.com/office/officeart/2005/8/layout/orgChart1"/>
    <dgm:cxn modelId="{0475763B-8F72-4C87-B500-8F61F1C47DA2}" type="presOf" srcId="{69C94EBA-6073-4C77-9C66-763F2EC0EC3F}" destId="{7F949538-E512-4D6D-BF8F-DEA28717AE19}" srcOrd="0" destOrd="0" presId="urn:microsoft.com/office/officeart/2005/8/layout/orgChart1"/>
    <dgm:cxn modelId="{2CC9DC3C-AD7D-4C2E-94FA-FD59ADCA3435}" srcId="{5D663805-3A45-4781-B504-A5602D88F004}" destId="{9E303D0C-2CE2-4418-9A45-EE79D5DE41B3}" srcOrd="3" destOrd="0" parTransId="{37698183-F142-49DC-9345-97D59B61985A}" sibTransId="{C33912AE-DB6E-41AD-A256-1B7C39B14ABA}"/>
    <dgm:cxn modelId="{C375CA3E-930D-4EA7-BEF3-E4CDF11FC7A7}" srcId="{5D663805-3A45-4781-B504-A5602D88F004}" destId="{2AB21A01-6C19-43DB-A3C9-7DE1616A548D}" srcOrd="5" destOrd="0" parTransId="{614ECA66-E83F-4459-8F90-1043A06D9A16}" sibTransId="{6824C51C-7CF0-47EF-A552-1C326D868D59}"/>
    <dgm:cxn modelId="{2FCC9142-4156-4F64-B600-52FDDB19950F}" srcId="{5D663805-3A45-4781-B504-A5602D88F004}" destId="{9AD9594A-61F9-487E-8F97-7BAC89253918}" srcOrd="4" destOrd="0" parTransId="{20F05371-B09F-42B3-8120-43BB87BFE558}" sibTransId="{51D049AD-C5B5-4A26-A377-C28CB9E364AC}"/>
    <dgm:cxn modelId="{0FBBA743-D91A-4978-A4FC-4420B1E52088}" type="presOf" srcId="{F5891979-E8C7-4638-87A5-2871602AB7A4}" destId="{9A16E6EF-8CD5-4333-9E78-B5E7CAC46AA2}" srcOrd="1" destOrd="0" presId="urn:microsoft.com/office/officeart/2005/8/layout/orgChart1"/>
    <dgm:cxn modelId="{DDB9C850-2645-4086-99A5-A7BF48CA4006}" srcId="{5D663805-3A45-4781-B504-A5602D88F004}" destId="{EFDF8130-9B39-45BA-BA3E-12E95A961CC7}" srcOrd="6" destOrd="0" parTransId="{07123149-4456-4CB5-8114-5F3F21CC6DDF}" sibTransId="{8B2DDC86-B0D5-4DAC-9585-7D360972F752}"/>
    <dgm:cxn modelId="{04B3BF54-D969-48E5-A026-E534EAA3D03B}" type="presOf" srcId="{DB1DF253-ECEC-4F57-B4E6-7A1B0710218E}" destId="{1133F19F-DA9A-4E98-A100-6A8963222C86}" srcOrd="1" destOrd="0" presId="urn:microsoft.com/office/officeart/2005/8/layout/orgChart1"/>
    <dgm:cxn modelId="{7DADF654-CC54-4F72-BEEB-B593F37EA22A}" type="presOf" srcId="{37698183-F142-49DC-9345-97D59B61985A}" destId="{DA61087E-4052-4A28-9DFF-6391CADB104D}" srcOrd="0" destOrd="0" presId="urn:microsoft.com/office/officeart/2005/8/layout/orgChart1"/>
    <dgm:cxn modelId="{670A4E58-DD7B-45C8-BE97-371C275ECB89}" type="presOf" srcId="{DFE8105A-D27F-4EB1-8E7D-6767A2C1DFC7}" destId="{D386694A-32BE-4DCC-B95C-44C676B5678C}" srcOrd="0" destOrd="0" presId="urn:microsoft.com/office/officeart/2005/8/layout/orgChart1"/>
    <dgm:cxn modelId="{DDA9995E-B7A0-42BF-AF4F-F3A4821DB6A3}" type="presOf" srcId="{29B836A6-4667-46C0-B431-22DD2CFC088E}" destId="{B7DEDC0E-FFB2-4020-9F4D-C0B176E085CF}" srcOrd="1" destOrd="0" presId="urn:microsoft.com/office/officeart/2005/8/layout/orgChart1"/>
    <dgm:cxn modelId="{5B117D61-D8A1-400C-B6B3-3CF6BFA83AED}" srcId="{5D663805-3A45-4781-B504-A5602D88F004}" destId="{69C94EBA-6073-4C77-9C66-763F2EC0EC3F}" srcOrd="1" destOrd="0" parTransId="{F560860F-FA5D-4717-9638-11812EEBD29D}" sibTransId="{8E3DEEE6-75C2-4C6C-9741-C50CB08455C8}"/>
    <dgm:cxn modelId="{37A43E64-ED3C-4DB1-A6E8-EC2B1B2F17CF}" type="presOf" srcId="{CEE4197C-8F42-47B9-B4A2-3787B38EEC4E}" destId="{D2D61838-3BE4-4D24-A047-6C925E967E2A}" srcOrd="0" destOrd="0" presId="urn:microsoft.com/office/officeart/2005/8/layout/orgChart1"/>
    <dgm:cxn modelId="{8CA7196A-EA6A-416F-978B-648B86666356}" type="presOf" srcId="{614ECA66-E83F-4459-8F90-1043A06D9A16}" destId="{5C7A6A38-F2CB-40FE-A5DB-E1D19E174DAB}" srcOrd="0" destOrd="0" presId="urn:microsoft.com/office/officeart/2005/8/layout/orgChart1"/>
    <dgm:cxn modelId="{7F8E696C-349F-45EA-AB32-CDB7750FD4B7}" type="presOf" srcId="{0A0F08EB-36AE-4CBB-B5DA-0B19FE8BC135}" destId="{7ABB22DC-B417-445F-9B1A-9310ABF15577}" srcOrd="1" destOrd="0" presId="urn:microsoft.com/office/officeart/2005/8/layout/orgChart1"/>
    <dgm:cxn modelId="{38080D6F-2A2E-41DF-AED5-229454FE62E9}" type="presOf" srcId="{2D01BD3A-5248-407F-B87F-9F2A6D534F7F}" destId="{74512E46-7748-4845-A1B9-A93B261EBE30}" srcOrd="0" destOrd="0" presId="urn:microsoft.com/office/officeart/2005/8/layout/orgChart1"/>
    <dgm:cxn modelId="{606A5B73-E777-4CBF-A6D3-4903163CE5D5}" srcId="{F8542C87-98E2-4687-9E02-D3551B4FC5EE}" destId="{2C20A71D-82A0-42E2-ABFB-6DBC1F2E95FE}" srcOrd="0" destOrd="0" parTransId="{63834980-B512-4790-851C-D31024AF27BA}" sibTransId="{EA8567C6-9AAF-46CF-9003-5F42C5A95769}"/>
    <dgm:cxn modelId="{AA4A7D75-F281-458C-8D78-E0CC6A0391BC}" type="presOf" srcId="{2C20A71D-82A0-42E2-ABFB-6DBC1F2E95FE}" destId="{217A372C-0FB3-4584-9E16-F92D8A430A46}" srcOrd="1" destOrd="0" presId="urn:microsoft.com/office/officeart/2005/8/layout/orgChart1"/>
    <dgm:cxn modelId="{ACE13077-F04B-41BF-9110-46265A9D3142}" type="presOf" srcId="{F560860F-FA5D-4717-9638-11812EEBD29D}" destId="{91741E00-0992-4A1C-ABCA-B7BAB806526D}" srcOrd="0" destOrd="0" presId="urn:microsoft.com/office/officeart/2005/8/layout/orgChart1"/>
    <dgm:cxn modelId="{62057278-F60D-46C0-BE36-0D72FF35828C}" srcId="{CEE4197C-8F42-47B9-B4A2-3787B38EEC4E}" destId="{29B836A6-4667-46C0-B431-22DD2CFC088E}" srcOrd="0" destOrd="0" parTransId="{3B74A8E8-EF20-400A-AAFB-468676DEE75E}" sibTransId="{20CEB070-6D58-412F-8911-DB12D398E359}"/>
    <dgm:cxn modelId="{F4E5D07F-3B7D-4B31-8A98-C67A7E3F1884}" type="presOf" srcId="{7A98CDA2-C41F-4175-8B3A-BE4009A93AC3}" destId="{75F909F2-A2D0-4B05-98B0-F5EF2873C989}" srcOrd="0" destOrd="0" presId="urn:microsoft.com/office/officeart/2005/8/layout/orgChart1"/>
    <dgm:cxn modelId="{4524F87F-0C5F-407C-8DED-06FF7CEDB555}" srcId="{A7F4AC57-5FF9-4253-83E1-65E9F825E6B0}" destId="{5D663805-3A45-4781-B504-A5602D88F004}" srcOrd="0" destOrd="0" parTransId="{2D01BD3A-5248-407F-B87F-9F2A6D534F7F}" sibTransId="{959273A3-D20C-4315-A944-1BB5D92E4BAD}"/>
    <dgm:cxn modelId="{97E82A86-C3FE-4325-AC17-151F7252306C}" type="presOf" srcId="{E3BBC295-7398-421E-B992-7FE8B1C692B0}" destId="{5D8D926F-75F7-4023-869F-9A43EED5C364}" srcOrd="0" destOrd="0" presId="urn:microsoft.com/office/officeart/2005/8/layout/orgChart1"/>
    <dgm:cxn modelId="{34F5B892-BC3E-459A-8503-69467DAD1A6E}" type="presOf" srcId="{EFDF8130-9B39-45BA-BA3E-12E95A961CC7}" destId="{2B91A0A5-64FC-4E09-B4D8-476F88E0D449}" srcOrd="0" destOrd="0" presId="urn:microsoft.com/office/officeart/2005/8/layout/orgChart1"/>
    <dgm:cxn modelId="{F59B8394-E424-41EB-810C-F91DC403D9AE}" type="presOf" srcId="{3043C25B-6AE4-4712-A999-C98A96D488F2}" destId="{CE48EF49-DFBB-45DE-9B46-0B91D54BED1B}" srcOrd="0" destOrd="0" presId="urn:microsoft.com/office/officeart/2005/8/layout/orgChart1"/>
    <dgm:cxn modelId="{0C862395-9F4B-4289-8B69-E3CA5683CCAC}" type="presOf" srcId="{07123149-4456-4CB5-8114-5F3F21CC6DDF}" destId="{E9222310-FD50-4964-ABC7-AD49FC178ED3}" srcOrd="0" destOrd="0" presId="urn:microsoft.com/office/officeart/2005/8/layout/orgChart1"/>
    <dgm:cxn modelId="{30F0FA96-FAC2-4A7B-9984-A6BE162AC6A9}" type="presOf" srcId="{93CE1FB0-8E79-4823-9C39-DE7EF3AFA5E4}" destId="{BB7F588E-3BA4-49C0-B697-F3E5EA641165}" srcOrd="0" destOrd="0" presId="urn:microsoft.com/office/officeart/2005/8/layout/orgChart1"/>
    <dgm:cxn modelId="{C773E79B-FE32-410F-97BA-EFDFDD72948B}" type="presOf" srcId="{9E303D0C-2CE2-4418-9A45-EE79D5DE41B3}" destId="{EDE57614-70A5-478D-B08F-E5CFBAF086C3}" srcOrd="0" destOrd="0" presId="urn:microsoft.com/office/officeart/2005/8/layout/orgChart1"/>
    <dgm:cxn modelId="{3BBEBE9C-4398-4132-A479-9C4BB8CA86CD}" type="presOf" srcId="{3043C25B-6AE4-4712-A999-C98A96D488F2}" destId="{9CD41D61-D0E2-4030-982E-C0700FA6A85C}" srcOrd="1" destOrd="0" presId="urn:microsoft.com/office/officeart/2005/8/layout/orgChart1"/>
    <dgm:cxn modelId="{048927A1-A7AA-493C-B927-600AA5DF819D}" type="presOf" srcId="{A7F4AC57-5FF9-4253-83E1-65E9F825E6B0}" destId="{C5151130-8ACA-4C4A-BCAC-BCC6A4EFFC71}" srcOrd="1" destOrd="0" presId="urn:microsoft.com/office/officeart/2005/8/layout/orgChart1"/>
    <dgm:cxn modelId="{DFEAC0A3-746A-4839-A799-EA9248503438}" type="presOf" srcId="{2AB21A01-6C19-43DB-A3C9-7DE1616A548D}" destId="{7B3A11BB-5625-49BF-8668-08B361C22FBE}" srcOrd="0" destOrd="0" presId="urn:microsoft.com/office/officeart/2005/8/layout/orgChart1"/>
    <dgm:cxn modelId="{36623BAB-7860-4E90-91F9-9A789E93B7F0}" type="presOf" srcId="{BDC03177-F4D6-4F50-8E61-D22B227B5C2D}" destId="{1446B2F1-0B98-40CB-8A11-7B7D5733120D}" srcOrd="0" destOrd="0" presId="urn:microsoft.com/office/officeart/2005/8/layout/orgChart1"/>
    <dgm:cxn modelId="{832402AE-7A88-4490-AAD4-E4836B2C6535}" type="presOf" srcId="{70D8595A-6976-4572-80D1-08F2B18D7A6A}" destId="{9B8C1235-9D5A-492C-853A-57296F54AF72}" srcOrd="0" destOrd="0" presId="urn:microsoft.com/office/officeart/2005/8/layout/orgChart1"/>
    <dgm:cxn modelId="{69508DAE-56E5-4139-ADF9-CBD20DCDEAA6}" srcId="{2C20A71D-82A0-42E2-ABFB-6DBC1F2E95FE}" destId="{A7F4AC57-5FF9-4253-83E1-65E9F825E6B0}" srcOrd="1" destOrd="0" parTransId="{06A72074-63F2-4037-AB88-4245CEDC0569}" sibTransId="{6C895DCA-162D-49D9-91A9-249FC37AC5F8}"/>
    <dgm:cxn modelId="{839CE1AE-79B8-448F-BC24-B4F26501327B}" srcId="{49011645-3491-4422-A003-001A2BA9326A}" destId="{DFE8105A-D27F-4EB1-8E7D-6767A2C1DFC7}" srcOrd="0" destOrd="0" parTransId="{37A021FA-1715-4F7E-90E1-4A9B07ACA4F2}" sibTransId="{2FCEE4C6-212A-4137-9597-1EF477EC83A1}"/>
    <dgm:cxn modelId="{95280CAF-BE7F-43A1-9B5E-A2F9A59400AD}" srcId="{5D663805-3A45-4781-B504-A5602D88F004}" destId="{BA4FAF37-722E-491D-B2E8-82169FF90121}" srcOrd="2" destOrd="0" parTransId="{D30578D0-6445-4E9E-B441-EE2353C5A67D}" sibTransId="{21DD7ACE-08CE-40E0-B1BF-3D3D821BDA6B}"/>
    <dgm:cxn modelId="{B1F5B5AF-753C-4528-99FB-50C319D097D0}" type="presOf" srcId="{5D663805-3A45-4781-B504-A5602D88F004}" destId="{DC210C74-E98E-4098-8E83-618B16A1C43A}" srcOrd="0" destOrd="0" presId="urn:microsoft.com/office/officeart/2005/8/layout/orgChart1"/>
    <dgm:cxn modelId="{D527FDAF-AD40-4B55-B911-9917B474368B}" type="presOf" srcId="{9AD9594A-61F9-487E-8F97-7BAC89253918}" destId="{803D1D80-6CDB-4772-AA6C-C11564455453}" srcOrd="1" destOrd="0" presId="urn:microsoft.com/office/officeart/2005/8/layout/orgChart1"/>
    <dgm:cxn modelId="{E97EE2B2-18F1-4159-8841-66BF5678B91F}" srcId="{A7F4AC57-5FF9-4253-83E1-65E9F825E6B0}" destId="{CEE4197C-8F42-47B9-B4A2-3787B38EEC4E}" srcOrd="1" destOrd="0" parTransId="{93CE1FB0-8E79-4823-9C39-DE7EF3AFA5E4}" sibTransId="{B32B602E-3A3C-4B44-9BF4-B9B79F2B7785}"/>
    <dgm:cxn modelId="{ADADEEB8-8246-4C7B-BB26-FC0A6D4EBDB1}" type="presOf" srcId="{2C20A71D-82A0-42E2-ABFB-6DBC1F2E95FE}" destId="{ADDD194C-B635-4B13-9C42-5D8CD3A75362}" srcOrd="0" destOrd="0" presId="urn:microsoft.com/office/officeart/2005/8/layout/orgChart1"/>
    <dgm:cxn modelId="{8BE19FC3-DD58-47F7-A40C-36DB645C9F30}" type="presOf" srcId="{BF63A3ED-1680-4F92-BF7E-DD3D3B298184}" destId="{EAE1C689-A73C-4D1B-B58E-875648F74E79}" srcOrd="0" destOrd="0" presId="urn:microsoft.com/office/officeart/2005/8/layout/orgChart1"/>
    <dgm:cxn modelId="{6EF7E9C6-52E2-4A7C-9CA3-D952FE4B5209}" type="presOf" srcId="{29B836A6-4667-46C0-B431-22DD2CFC088E}" destId="{D3A5715D-2B39-4454-9F4B-67AC32099457}" srcOrd="0" destOrd="0" presId="urn:microsoft.com/office/officeart/2005/8/layout/orgChart1"/>
    <dgm:cxn modelId="{C059F8C7-FA23-43D7-89D0-D7754919DAD7}" type="presOf" srcId="{69C94EBA-6073-4C77-9C66-763F2EC0EC3F}" destId="{1EA234DD-463A-49F9-BA53-3E7A6F09B625}" srcOrd="1" destOrd="0" presId="urn:microsoft.com/office/officeart/2005/8/layout/orgChart1"/>
    <dgm:cxn modelId="{CE9C8CC8-D9EE-4698-8376-F0D164230C79}" srcId="{2C20A71D-82A0-42E2-ABFB-6DBC1F2E95FE}" destId="{F5891979-E8C7-4638-87A5-2871602AB7A4}" srcOrd="0" destOrd="0" parTransId="{70D8595A-6976-4572-80D1-08F2B18D7A6A}" sibTransId="{8336E85B-981B-49C0-8C58-C0D33D1EAD01}"/>
    <dgm:cxn modelId="{6C539ED2-9832-4B25-A0F0-8E5B1F325F2A}" type="presOf" srcId="{9E303D0C-2CE2-4418-9A45-EE79D5DE41B3}" destId="{0E52D4A2-E1D3-4D94-AF53-B7B33C0301C8}" srcOrd="1" destOrd="0" presId="urn:microsoft.com/office/officeart/2005/8/layout/orgChart1"/>
    <dgm:cxn modelId="{58384ED6-6B17-4C27-AFCD-8CB3142E189C}" type="presOf" srcId="{BA4FAF37-722E-491D-B2E8-82169FF90121}" destId="{18145F11-B6C6-4059-8CF2-3335D5F0277E}" srcOrd="0" destOrd="0" presId="urn:microsoft.com/office/officeart/2005/8/layout/orgChart1"/>
    <dgm:cxn modelId="{159C74DA-01BD-4F35-87DA-2B914A14CA9B}" type="presOf" srcId="{37A021FA-1715-4F7E-90E1-4A9B07ACA4F2}" destId="{DC005303-C538-43B3-9D54-8F1897EA7610}" srcOrd="0" destOrd="0" presId="urn:microsoft.com/office/officeart/2005/8/layout/orgChart1"/>
    <dgm:cxn modelId="{0F0B18DE-D27F-448E-B372-901DFFAA5C51}" type="presOf" srcId="{06A72074-63F2-4037-AB88-4245CEDC0569}" destId="{E37F494E-7B9B-45D9-AF11-44CA4352F649}" srcOrd="0" destOrd="0" presId="urn:microsoft.com/office/officeart/2005/8/layout/orgChart1"/>
    <dgm:cxn modelId="{0E92DADE-3CAD-4BD1-BCB2-326E8E181D90}" srcId="{49011645-3491-4422-A003-001A2BA9326A}" destId="{BDC03177-F4D6-4F50-8E61-D22B227B5C2D}" srcOrd="2" destOrd="0" parTransId="{7A98CDA2-C41F-4175-8B3A-BE4009A93AC3}" sibTransId="{1EBD2B57-877E-43FC-B4D1-23AB520261B7}"/>
    <dgm:cxn modelId="{11DD87EB-9732-4B2B-A28B-0E96E800F620}" srcId="{CEE4197C-8F42-47B9-B4A2-3787B38EEC4E}" destId="{0A0F08EB-36AE-4CBB-B5DA-0B19FE8BC135}" srcOrd="1" destOrd="0" parTransId="{E3BBC295-7398-421E-B992-7FE8B1C692B0}" sibTransId="{BD90E157-FA90-49F8-A202-E09972A06B45}"/>
    <dgm:cxn modelId="{65B3A1EC-3723-4408-BC45-04DFA7FE4599}" type="presOf" srcId="{49011645-3491-4422-A003-001A2BA9326A}" destId="{03F1FACA-9291-4938-803E-E31069CE655C}" srcOrd="0" destOrd="0" presId="urn:microsoft.com/office/officeart/2005/8/layout/orgChart1"/>
    <dgm:cxn modelId="{4F3D6DED-68C4-4469-9D42-27C8BC0A9E9D}" type="presOf" srcId="{DFE8105A-D27F-4EB1-8E7D-6767A2C1DFC7}" destId="{17DB815B-AE8F-4DFC-8D88-3401C971F0AA}" srcOrd="1" destOrd="0" presId="urn:microsoft.com/office/officeart/2005/8/layout/orgChart1"/>
    <dgm:cxn modelId="{B86500FB-60CF-4415-BEAB-E6534D773DEB}" type="presOf" srcId="{653C660B-9126-4B47-87AC-CD677BA9C969}" destId="{A0D39531-D06D-4BBC-A9B5-FA41842109B4}" srcOrd="0" destOrd="0" presId="urn:microsoft.com/office/officeart/2005/8/layout/orgChart1"/>
    <dgm:cxn modelId="{F4B9CC3F-A09D-405E-8802-A4BE5F55F954}" type="presParOf" srcId="{8320DB80-B9DC-46AC-9159-34E59C946901}" destId="{6C467BDA-95C6-46D1-900C-7C1A4885E766}" srcOrd="0" destOrd="0" presId="urn:microsoft.com/office/officeart/2005/8/layout/orgChart1"/>
    <dgm:cxn modelId="{0AC7ADB4-6592-49A3-B72C-BB3D5AACC93F}" type="presParOf" srcId="{6C467BDA-95C6-46D1-900C-7C1A4885E766}" destId="{4E2B2313-4639-487F-9755-56C54F05C484}" srcOrd="0" destOrd="0" presId="urn:microsoft.com/office/officeart/2005/8/layout/orgChart1"/>
    <dgm:cxn modelId="{F7BC61DE-F75F-44A8-8E22-AA8A596F9B7C}" type="presParOf" srcId="{4E2B2313-4639-487F-9755-56C54F05C484}" destId="{ADDD194C-B635-4B13-9C42-5D8CD3A75362}" srcOrd="0" destOrd="0" presId="urn:microsoft.com/office/officeart/2005/8/layout/orgChart1"/>
    <dgm:cxn modelId="{EDBCACD9-631B-44A4-9694-716F628CF9A0}" type="presParOf" srcId="{4E2B2313-4639-487F-9755-56C54F05C484}" destId="{217A372C-0FB3-4584-9E16-F92D8A430A46}" srcOrd="1" destOrd="0" presId="urn:microsoft.com/office/officeart/2005/8/layout/orgChart1"/>
    <dgm:cxn modelId="{98618148-5BF2-446A-8CE7-506763172933}" type="presParOf" srcId="{6C467BDA-95C6-46D1-900C-7C1A4885E766}" destId="{E0A8522B-6069-4B18-AB32-5B6934B837B1}" srcOrd="1" destOrd="0" presId="urn:microsoft.com/office/officeart/2005/8/layout/orgChart1"/>
    <dgm:cxn modelId="{1026721B-A8DC-4BF2-9920-5333678ECEBE}" type="presParOf" srcId="{E0A8522B-6069-4B18-AB32-5B6934B837B1}" destId="{9B8C1235-9D5A-492C-853A-57296F54AF72}" srcOrd="0" destOrd="0" presId="urn:microsoft.com/office/officeart/2005/8/layout/orgChart1"/>
    <dgm:cxn modelId="{3D8D3F17-096E-4A14-93FC-A5D3DBF1D62F}" type="presParOf" srcId="{E0A8522B-6069-4B18-AB32-5B6934B837B1}" destId="{AFCCF9AA-8BBB-4638-ABBB-E6FE6B304C43}" srcOrd="1" destOrd="0" presId="urn:microsoft.com/office/officeart/2005/8/layout/orgChart1"/>
    <dgm:cxn modelId="{00EE5EB8-12B5-4272-98B8-0BC27B106FF6}" type="presParOf" srcId="{AFCCF9AA-8BBB-4638-ABBB-E6FE6B304C43}" destId="{C65ED132-295F-4129-AA51-1767775800E9}" srcOrd="0" destOrd="0" presId="urn:microsoft.com/office/officeart/2005/8/layout/orgChart1"/>
    <dgm:cxn modelId="{EFE5BF5C-414F-4F0B-9F2D-E5ADDEABBE27}" type="presParOf" srcId="{C65ED132-295F-4129-AA51-1767775800E9}" destId="{76FEADB1-8BC7-4B50-83E4-DAA1C06DDEB2}" srcOrd="0" destOrd="0" presId="urn:microsoft.com/office/officeart/2005/8/layout/orgChart1"/>
    <dgm:cxn modelId="{97BE6C33-2BBB-4062-9E5B-E3048F312576}" type="presParOf" srcId="{C65ED132-295F-4129-AA51-1767775800E9}" destId="{9A16E6EF-8CD5-4333-9E78-B5E7CAC46AA2}" srcOrd="1" destOrd="0" presId="urn:microsoft.com/office/officeart/2005/8/layout/orgChart1"/>
    <dgm:cxn modelId="{B8AE6ADC-189A-4024-BBB8-2D1076DE7600}" type="presParOf" srcId="{AFCCF9AA-8BBB-4638-ABBB-E6FE6B304C43}" destId="{15808CDF-069C-48F2-B343-7158E4C7ECAF}" srcOrd="1" destOrd="0" presId="urn:microsoft.com/office/officeart/2005/8/layout/orgChart1"/>
    <dgm:cxn modelId="{EACE19D1-7F61-4387-8FB3-38B9CFCFE90E}" type="presParOf" srcId="{AFCCF9AA-8BBB-4638-ABBB-E6FE6B304C43}" destId="{2F3D8F59-48AE-488E-BB1C-10835E5D00FF}" srcOrd="2" destOrd="0" presId="urn:microsoft.com/office/officeart/2005/8/layout/orgChart1"/>
    <dgm:cxn modelId="{E3A3EEE7-E0C1-42BF-9988-D1144D7601E2}" type="presParOf" srcId="{E0A8522B-6069-4B18-AB32-5B6934B837B1}" destId="{E37F494E-7B9B-45D9-AF11-44CA4352F649}" srcOrd="2" destOrd="0" presId="urn:microsoft.com/office/officeart/2005/8/layout/orgChart1"/>
    <dgm:cxn modelId="{285E0AB7-FC0F-40CF-80FB-3A1862201BEC}" type="presParOf" srcId="{E0A8522B-6069-4B18-AB32-5B6934B837B1}" destId="{5FA04521-0991-4638-9D4E-32F98E0C9749}" srcOrd="3" destOrd="0" presId="urn:microsoft.com/office/officeart/2005/8/layout/orgChart1"/>
    <dgm:cxn modelId="{A0183064-E383-4A4F-8EF8-5DFBCA713BC9}" type="presParOf" srcId="{5FA04521-0991-4638-9D4E-32F98E0C9749}" destId="{4363ED22-93A5-4ACB-ABD4-BD6863F61EEA}" srcOrd="0" destOrd="0" presId="urn:microsoft.com/office/officeart/2005/8/layout/orgChart1"/>
    <dgm:cxn modelId="{843FAB33-0AAA-4CE9-A2C0-38E1F4FAD962}" type="presParOf" srcId="{4363ED22-93A5-4ACB-ABD4-BD6863F61EEA}" destId="{D90470DC-4447-4E34-8448-F5E0E389B240}" srcOrd="0" destOrd="0" presId="urn:microsoft.com/office/officeart/2005/8/layout/orgChart1"/>
    <dgm:cxn modelId="{742A5AAF-D702-47A8-BE6B-9118C96BC8C1}" type="presParOf" srcId="{4363ED22-93A5-4ACB-ABD4-BD6863F61EEA}" destId="{C5151130-8ACA-4C4A-BCAC-BCC6A4EFFC71}" srcOrd="1" destOrd="0" presId="urn:microsoft.com/office/officeart/2005/8/layout/orgChart1"/>
    <dgm:cxn modelId="{74AA5007-96E5-4360-9AFD-3D98DAF1A19E}" type="presParOf" srcId="{5FA04521-0991-4638-9D4E-32F98E0C9749}" destId="{413948AF-03C7-4D1A-9000-AA439197F28C}" srcOrd="1" destOrd="0" presId="urn:microsoft.com/office/officeart/2005/8/layout/orgChart1"/>
    <dgm:cxn modelId="{5B2C4F26-ED98-449D-BD1E-17639E0B71CB}" type="presParOf" srcId="{413948AF-03C7-4D1A-9000-AA439197F28C}" destId="{74512E46-7748-4845-A1B9-A93B261EBE30}" srcOrd="0" destOrd="0" presId="urn:microsoft.com/office/officeart/2005/8/layout/orgChart1"/>
    <dgm:cxn modelId="{A429EEFE-EB87-426C-9615-47BD65DAE83F}" type="presParOf" srcId="{413948AF-03C7-4D1A-9000-AA439197F28C}" destId="{5A3ADC60-E46E-4D59-A626-DF3F9FABDBCC}" srcOrd="1" destOrd="0" presId="urn:microsoft.com/office/officeart/2005/8/layout/orgChart1"/>
    <dgm:cxn modelId="{71F3DC9F-673A-4599-9603-327F7DE90A32}" type="presParOf" srcId="{5A3ADC60-E46E-4D59-A626-DF3F9FABDBCC}" destId="{424FBF34-C319-42C4-AA8C-E04A5D382282}" srcOrd="0" destOrd="0" presId="urn:microsoft.com/office/officeart/2005/8/layout/orgChart1"/>
    <dgm:cxn modelId="{9ED14B67-A02F-437A-A32E-9E73061CAE27}" type="presParOf" srcId="{424FBF34-C319-42C4-AA8C-E04A5D382282}" destId="{DC210C74-E98E-4098-8E83-618B16A1C43A}" srcOrd="0" destOrd="0" presId="urn:microsoft.com/office/officeart/2005/8/layout/orgChart1"/>
    <dgm:cxn modelId="{F50DDDE1-F65E-47CC-BE29-855C8DAEB318}" type="presParOf" srcId="{424FBF34-C319-42C4-AA8C-E04A5D382282}" destId="{477EDDDC-7E19-457B-9BD0-5F7A26E4293A}" srcOrd="1" destOrd="0" presId="urn:microsoft.com/office/officeart/2005/8/layout/orgChart1"/>
    <dgm:cxn modelId="{D3D20947-52AE-4236-AD46-DB3498FAABAA}" type="presParOf" srcId="{5A3ADC60-E46E-4D59-A626-DF3F9FABDBCC}" destId="{E2D8EC56-BD50-4D9E-A53B-E64447993A49}" srcOrd="1" destOrd="0" presId="urn:microsoft.com/office/officeart/2005/8/layout/orgChart1"/>
    <dgm:cxn modelId="{F1687A6C-5D4F-4EA1-AEB8-9C22E57E09C4}" type="presParOf" srcId="{E2D8EC56-BD50-4D9E-A53B-E64447993A49}" destId="{A0D39531-D06D-4BBC-A9B5-FA41842109B4}" srcOrd="0" destOrd="0" presId="urn:microsoft.com/office/officeart/2005/8/layout/orgChart1"/>
    <dgm:cxn modelId="{65A3A603-1AD9-4E60-A496-90206537AB7E}" type="presParOf" srcId="{E2D8EC56-BD50-4D9E-A53B-E64447993A49}" destId="{A37530CA-A477-4041-BFD8-B2B7CC34514D}" srcOrd="1" destOrd="0" presId="urn:microsoft.com/office/officeart/2005/8/layout/orgChart1"/>
    <dgm:cxn modelId="{1688686B-0825-40C3-996E-CF6C30846F06}" type="presParOf" srcId="{A37530CA-A477-4041-BFD8-B2B7CC34514D}" destId="{A9516DA6-B33C-4C6C-86EB-D747C8EFA5FF}" srcOrd="0" destOrd="0" presId="urn:microsoft.com/office/officeart/2005/8/layout/orgChart1"/>
    <dgm:cxn modelId="{98D275AC-0E18-422C-8C7E-4CC9A2C5089B}" type="presParOf" srcId="{A9516DA6-B33C-4C6C-86EB-D747C8EFA5FF}" destId="{FACED5F8-93FE-4B7B-ABC1-9BB7545EF310}" srcOrd="0" destOrd="0" presId="urn:microsoft.com/office/officeart/2005/8/layout/orgChart1"/>
    <dgm:cxn modelId="{CC7983DB-D14E-484C-8225-C9C11DDA7FCB}" type="presParOf" srcId="{A9516DA6-B33C-4C6C-86EB-D747C8EFA5FF}" destId="{1133F19F-DA9A-4E98-A100-6A8963222C86}" srcOrd="1" destOrd="0" presId="urn:microsoft.com/office/officeart/2005/8/layout/orgChart1"/>
    <dgm:cxn modelId="{4ADD736D-36A1-4A32-B9E0-E5EDE6B8AF46}" type="presParOf" srcId="{A37530CA-A477-4041-BFD8-B2B7CC34514D}" destId="{EE93E0D5-5418-4516-A904-4D8977117265}" srcOrd="1" destOrd="0" presId="urn:microsoft.com/office/officeart/2005/8/layout/orgChart1"/>
    <dgm:cxn modelId="{18C5B425-5CE4-4B27-9678-0C99CB8F42F9}" type="presParOf" srcId="{A37530CA-A477-4041-BFD8-B2B7CC34514D}" destId="{3FC7D19C-551F-4984-A644-EAA6008F8399}" srcOrd="2" destOrd="0" presId="urn:microsoft.com/office/officeart/2005/8/layout/orgChart1"/>
    <dgm:cxn modelId="{5648D5CE-A29A-4495-9CF1-FA6340BAB3C5}" type="presParOf" srcId="{E2D8EC56-BD50-4D9E-A53B-E64447993A49}" destId="{91741E00-0992-4A1C-ABCA-B7BAB806526D}" srcOrd="2" destOrd="0" presId="urn:microsoft.com/office/officeart/2005/8/layout/orgChart1"/>
    <dgm:cxn modelId="{43A17E0F-B00C-4D45-AD3F-C03824602627}" type="presParOf" srcId="{E2D8EC56-BD50-4D9E-A53B-E64447993A49}" destId="{730532AF-67F1-4466-B1FD-9012396FE028}" srcOrd="3" destOrd="0" presId="urn:microsoft.com/office/officeart/2005/8/layout/orgChart1"/>
    <dgm:cxn modelId="{05F70E30-59B4-4D8E-A64D-DFA21BA72DE3}" type="presParOf" srcId="{730532AF-67F1-4466-B1FD-9012396FE028}" destId="{44B86299-5B77-495F-B598-97A173AD6195}" srcOrd="0" destOrd="0" presId="urn:microsoft.com/office/officeart/2005/8/layout/orgChart1"/>
    <dgm:cxn modelId="{EB9968A1-759C-4D96-A149-3AE011024CF0}" type="presParOf" srcId="{44B86299-5B77-495F-B598-97A173AD6195}" destId="{7F949538-E512-4D6D-BF8F-DEA28717AE19}" srcOrd="0" destOrd="0" presId="urn:microsoft.com/office/officeart/2005/8/layout/orgChart1"/>
    <dgm:cxn modelId="{703FF5BA-F95F-499F-A44F-3BAF4BDB8B76}" type="presParOf" srcId="{44B86299-5B77-495F-B598-97A173AD6195}" destId="{1EA234DD-463A-49F9-BA53-3E7A6F09B625}" srcOrd="1" destOrd="0" presId="urn:microsoft.com/office/officeart/2005/8/layout/orgChart1"/>
    <dgm:cxn modelId="{60244788-87A0-4D01-B95D-DC8B39824345}" type="presParOf" srcId="{730532AF-67F1-4466-B1FD-9012396FE028}" destId="{47009D3D-971D-4D85-B573-139192FFB960}" srcOrd="1" destOrd="0" presId="urn:microsoft.com/office/officeart/2005/8/layout/orgChart1"/>
    <dgm:cxn modelId="{1DF55BE9-D170-4845-9612-3D7C09C20020}" type="presParOf" srcId="{730532AF-67F1-4466-B1FD-9012396FE028}" destId="{160E396F-99DC-48E1-BAA6-A91D8E32A872}" srcOrd="2" destOrd="0" presId="urn:microsoft.com/office/officeart/2005/8/layout/orgChart1"/>
    <dgm:cxn modelId="{0DBB19FB-335D-4ECC-BE7C-68212E514769}" type="presParOf" srcId="{E2D8EC56-BD50-4D9E-A53B-E64447993A49}" destId="{C564F36B-21B0-4202-8FC2-FA55149C34C6}" srcOrd="4" destOrd="0" presId="urn:microsoft.com/office/officeart/2005/8/layout/orgChart1"/>
    <dgm:cxn modelId="{A8B6D94F-A49C-41A5-B9E5-2E86627A36B3}" type="presParOf" srcId="{E2D8EC56-BD50-4D9E-A53B-E64447993A49}" destId="{12182513-9E4E-4E12-98F6-F4EC28D772B2}" srcOrd="5" destOrd="0" presId="urn:microsoft.com/office/officeart/2005/8/layout/orgChart1"/>
    <dgm:cxn modelId="{5E0138BA-E0C8-4CDA-BAE2-47EA6D8CB123}" type="presParOf" srcId="{12182513-9E4E-4E12-98F6-F4EC28D772B2}" destId="{38EDEDDF-40FC-4308-A699-D0B6BCCAEAF7}" srcOrd="0" destOrd="0" presId="urn:microsoft.com/office/officeart/2005/8/layout/orgChart1"/>
    <dgm:cxn modelId="{32437537-2E58-4862-826C-5A2206D33DEA}" type="presParOf" srcId="{38EDEDDF-40FC-4308-A699-D0B6BCCAEAF7}" destId="{18145F11-B6C6-4059-8CF2-3335D5F0277E}" srcOrd="0" destOrd="0" presId="urn:microsoft.com/office/officeart/2005/8/layout/orgChart1"/>
    <dgm:cxn modelId="{44A3B36D-6895-4EC7-98DA-8AD5AD83AC50}" type="presParOf" srcId="{38EDEDDF-40FC-4308-A699-D0B6BCCAEAF7}" destId="{79E9E82B-B388-4971-91CD-C8FB72F498EB}" srcOrd="1" destOrd="0" presId="urn:microsoft.com/office/officeart/2005/8/layout/orgChart1"/>
    <dgm:cxn modelId="{2368112D-1EE7-4BA6-A643-2E1AD5C4392B}" type="presParOf" srcId="{12182513-9E4E-4E12-98F6-F4EC28D772B2}" destId="{103AAC1A-BD0F-469E-B8D8-BEB153E55E7E}" srcOrd="1" destOrd="0" presId="urn:microsoft.com/office/officeart/2005/8/layout/orgChart1"/>
    <dgm:cxn modelId="{E92467CE-BF41-4CEF-A9C7-513F5A5DC3E8}" type="presParOf" srcId="{12182513-9E4E-4E12-98F6-F4EC28D772B2}" destId="{4B0AF0C1-DE8D-45DA-8C8B-1F934DD5469B}" srcOrd="2" destOrd="0" presId="urn:microsoft.com/office/officeart/2005/8/layout/orgChart1"/>
    <dgm:cxn modelId="{C6BF55B3-D4E9-4D65-8732-866D7A3E1C6A}" type="presParOf" srcId="{E2D8EC56-BD50-4D9E-A53B-E64447993A49}" destId="{DA61087E-4052-4A28-9DFF-6391CADB104D}" srcOrd="6" destOrd="0" presId="urn:microsoft.com/office/officeart/2005/8/layout/orgChart1"/>
    <dgm:cxn modelId="{9E56799C-FB96-4265-934B-E67702E9ED3A}" type="presParOf" srcId="{E2D8EC56-BD50-4D9E-A53B-E64447993A49}" destId="{3E4DDE2C-6088-4A0F-B5D1-EE1F4427B9DA}" srcOrd="7" destOrd="0" presId="urn:microsoft.com/office/officeart/2005/8/layout/orgChart1"/>
    <dgm:cxn modelId="{5CBEFBD4-A6C7-4759-9EDB-A54E2C5A3EDC}" type="presParOf" srcId="{3E4DDE2C-6088-4A0F-B5D1-EE1F4427B9DA}" destId="{29D137BD-5070-4FEF-88B2-8C2947F8F235}" srcOrd="0" destOrd="0" presId="urn:microsoft.com/office/officeart/2005/8/layout/orgChart1"/>
    <dgm:cxn modelId="{B228C077-8FE5-4679-A4B1-C49149F5DF52}" type="presParOf" srcId="{29D137BD-5070-4FEF-88B2-8C2947F8F235}" destId="{EDE57614-70A5-478D-B08F-E5CFBAF086C3}" srcOrd="0" destOrd="0" presId="urn:microsoft.com/office/officeart/2005/8/layout/orgChart1"/>
    <dgm:cxn modelId="{BD1FF9BA-782F-4546-B3CC-F1FBE8650074}" type="presParOf" srcId="{29D137BD-5070-4FEF-88B2-8C2947F8F235}" destId="{0E52D4A2-E1D3-4D94-AF53-B7B33C0301C8}" srcOrd="1" destOrd="0" presId="urn:microsoft.com/office/officeart/2005/8/layout/orgChart1"/>
    <dgm:cxn modelId="{414828BD-AB79-412C-92E2-A61E3647BC4D}" type="presParOf" srcId="{3E4DDE2C-6088-4A0F-B5D1-EE1F4427B9DA}" destId="{55F6F567-7F45-4052-B5AF-C979F2EFC847}" srcOrd="1" destOrd="0" presId="urn:microsoft.com/office/officeart/2005/8/layout/orgChart1"/>
    <dgm:cxn modelId="{767A1885-73A9-4F6B-A188-AF3B9F316BB2}" type="presParOf" srcId="{3E4DDE2C-6088-4A0F-B5D1-EE1F4427B9DA}" destId="{8C4DC409-5C29-445D-9AAA-2D75D0C2A4C7}" srcOrd="2" destOrd="0" presId="urn:microsoft.com/office/officeart/2005/8/layout/orgChart1"/>
    <dgm:cxn modelId="{DA65B4D4-C471-4EFD-9323-37772CF1DCB5}" type="presParOf" srcId="{E2D8EC56-BD50-4D9E-A53B-E64447993A49}" destId="{481A0E0A-4779-4861-8EDE-CF160710E19D}" srcOrd="8" destOrd="0" presId="urn:microsoft.com/office/officeart/2005/8/layout/orgChart1"/>
    <dgm:cxn modelId="{37697C49-1021-4E83-9F8C-B441410DA31A}" type="presParOf" srcId="{E2D8EC56-BD50-4D9E-A53B-E64447993A49}" destId="{65F1BB0E-8A34-4F56-B3D9-BA8036357C42}" srcOrd="9" destOrd="0" presId="urn:microsoft.com/office/officeart/2005/8/layout/orgChart1"/>
    <dgm:cxn modelId="{35197CDD-4885-4270-8477-023FA4A814EA}" type="presParOf" srcId="{65F1BB0E-8A34-4F56-B3D9-BA8036357C42}" destId="{F190960C-F1C6-42FB-A245-28DC31B6FA87}" srcOrd="0" destOrd="0" presId="urn:microsoft.com/office/officeart/2005/8/layout/orgChart1"/>
    <dgm:cxn modelId="{B335F8A2-1DF7-46E0-A737-6E9E61A69D14}" type="presParOf" srcId="{F190960C-F1C6-42FB-A245-28DC31B6FA87}" destId="{E9693DFA-CB8E-431E-9B92-4E45E352CB0C}" srcOrd="0" destOrd="0" presId="urn:microsoft.com/office/officeart/2005/8/layout/orgChart1"/>
    <dgm:cxn modelId="{DE9CFA10-3FCB-4F5C-8278-7B9D4B49D1A7}" type="presParOf" srcId="{F190960C-F1C6-42FB-A245-28DC31B6FA87}" destId="{803D1D80-6CDB-4772-AA6C-C11564455453}" srcOrd="1" destOrd="0" presId="urn:microsoft.com/office/officeart/2005/8/layout/orgChart1"/>
    <dgm:cxn modelId="{41BF937F-4CC9-4A0D-94D7-CBF71F8CAE00}" type="presParOf" srcId="{65F1BB0E-8A34-4F56-B3D9-BA8036357C42}" destId="{A4CB9628-0408-42B1-A841-353C745F2314}" srcOrd="1" destOrd="0" presId="urn:microsoft.com/office/officeart/2005/8/layout/orgChart1"/>
    <dgm:cxn modelId="{FDA33F9B-5EC7-473F-995B-E74DB37489C0}" type="presParOf" srcId="{65F1BB0E-8A34-4F56-B3D9-BA8036357C42}" destId="{1E308AFD-18F0-4954-84B6-25C2A6171C4C}" srcOrd="2" destOrd="0" presId="urn:microsoft.com/office/officeart/2005/8/layout/orgChart1"/>
    <dgm:cxn modelId="{4FF07EED-7C73-4A02-AEFB-E8DF09B32575}" type="presParOf" srcId="{E2D8EC56-BD50-4D9E-A53B-E64447993A49}" destId="{5C7A6A38-F2CB-40FE-A5DB-E1D19E174DAB}" srcOrd="10" destOrd="0" presId="urn:microsoft.com/office/officeart/2005/8/layout/orgChart1"/>
    <dgm:cxn modelId="{2F8B03F6-104E-4378-8E61-9E1F71A900F6}" type="presParOf" srcId="{E2D8EC56-BD50-4D9E-A53B-E64447993A49}" destId="{C37FC1BE-99A4-4F27-9302-C7B78B21E9C4}" srcOrd="11" destOrd="0" presId="urn:microsoft.com/office/officeart/2005/8/layout/orgChart1"/>
    <dgm:cxn modelId="{A6031606-0D94-4507-A616-47C3D76E1F39}" type="presParOf" srcId="{C37FC1BE-99A4-4F27-9302-C7B78B21E9C4}" destId="{37067E59-6081-4F1B-B92A-FCBFCE151FB3}" srcOrd="0" destOrd="0" presId="urn:microsoft.com/office/officeart/2005/8/layout/orgChart1"/>
    <dgm:cxn modelId="{D1F754FB-F33C-4C2A-B5CB-0F628EE16F1E}" type="presParOf" srcId="{37067E59-6081-4F1B-B92A-FCBFCE151FB3}" destId="{7B3A11BB-5625-49BF-8668-08B361C22FBE}" srcOrd="0" destOrd="0" presId="urn:microsoft.com/office/officeart/2005/8/layout/orgChart1"/>
    <dgm:cxn modelId="{1A2461F3-9E48-4640-BDD5-8B1D77DF28BC}" type="presParOf" srcId="{37067E59-6081-4F1B-B92A-FCBFCE151FB3}" destId="{E49303A7-83C2-4B0F-9C26-3318A194F068}" srcOrd="1" destOrd="0" presId="urn:microsoft.com/office/officeart/2005/8/layout/orgChart1"/>
    <dgm:cxn modelId="{3DB5A9AF-76F0-4A08-BEBA-837C4CFEA124}" type="presParOf" srcId="{C37FC1BE-99A4-4F27-9302-C7B78B21E9C4}" destId="{CC36C7FB-A2DD-481A-A12B-A63CAC0FC37C}" srcOrd="1" destOrd="0" presId="urn:microsoft.com/office/officeart/2005/8/layout/orgChart1"/>
    <dgm:cxn modelId="{6DE341E5-2CFD-49E6-92CF-2A8434DEE518}" type="presParOf" srcId="{C37FC1BE-99A4-4F27-9302-C7B78B21E9C4}" destId="{A2DEFF2E-89C7-45F1-AA62-120F9E7E6C07}" srcOrd="2" destOrd="0" presId="urn:microsoft.com/office/officeart/2005/8/layout/orgChart1"/>
    <dgm:cxn modelId="{9283C043-F0B8-4297-BBD2-76BA71DCE72A}" type="presParOf" srcId="{E2D8EC56-BD50-4D9E-A53B-E64447993A49}" destId="{E9222310-FD50-4964-ABC7-AD49FC178ED3}" srcOrd="12" destOrd="0" presId="urn:microsoft.com/office/officeart/2005/8/layout/orgChart1"/>
    <dgm:cxn modelId="{E0D57611-1D3B-4077-9035-FB3253965984}" type="presParOf" srcId="{E2D8EC56-BD50-4D9E-A53B-E64447993A49}" destId="{370E0F0D-EE55-4918-9D46-035FAD0D750A}" srcOrd="13" destOrd="0" presId="urn:microsoft.com/office/officeart/2005/8/layout/orgChart1"/>
    <dgm:cxn modelId="{78261C91-4A1F-4B48-9917-41DE1EBFEE93}" type="presParOf" srcId="{370E0F0D-EE55-4918-9D46-035FAD0D750A}" destId="{9BDFCCE7-DA2E-4BC4-80BB-34977956AAD7}" srcOrd="0" destOrd="0" presId="urn:microsoft.com/office/officeart/2005/8/layout/orgChart1"/>
    <dgm:cxn modelId="{54661212-E51D-4A9B-865A-C3C19EB6C386}" type="presParOf" srcId="{9BDFCCE7-DA2E-4BC4-80BB-34977956AAD7}" destId="{2B91A0A5-64FC-4E09-B4D8-476F88E0D449}" srcOrd="0" destOrd="0" presId="urn:microsoft.com/office/officeart/2005/8/layout/orgChart1"/>
    <dgm:cxn modelId="{5A70B657-8F0E-40B1-BDCD-FE88EA721FBF}" type="presParOf" srcId="{9BDFCCE7-DA2E-4BC4-80BB-34977956AAD7}" destId="{056C8CDE-9627-4168-B0D1-A1A0A83FDAF5}" srcOrd="1" destOrd="0" presId="urn:microsoft.com/office/officeart/2005/8/layout/orgChart1"/>
    <dgm:cxn modelId="{4DC28D44-8FC6-41DD-8F9B-8A7E35CA87C3}" type="presParOf" srcId="{370E0F0D-EE55-4918-9D46-035FAD0D750A}" destId="{B5088CB8-6215-4515-AC27-4955A73FEBBE}" srcOrd="1" destOrd="0" presId="urn:microsoft.com/office/officeart/2005/8/layout/orgChart1"/>
    <dgm:cxn modelId="{1FF5242E-6C58-4CA1-9595-2335F241EE0A}" type="presParOf" srcId="{370E0F0D-EE55-4918-9D46-035FAD0D750A}" destId="{3A538B08-668E-4429-929C-A65C2AD8BC80}" srcOrd="2" destOrd="0" presId="urn:microsoft.com/office/officeart/2005/8/layout/orgChart1"/>
    <dgm:cxn modelId="{91F63670-D756-47E6-8774-18B3B5B576A5}" type="presParOf" srcId="{5A3ADC60-E46E-4D59-A626-DF3F9FABDBCC}" destId="{08B2A42D-A474-4F76-BF84-EB6A70F166FE}" srcOrd="2" destOrd="0" presId="urn:microsoft.com/office/officeart/2005/8/layout/orgChart1"/>
    <dgm:cxn modelId="{BB3A7DEF-E2F2-4A54-95C8-5FE84523850F}" type="presParOf" srcId="{413948AF-03C7-4D1A-9000-AA439197F28C}" destId="{BB7F588E-3BA4-49C0-B697-F3E5EA641165}" srcOrd="2" destOrd="0" presId="urn:microsoft.com/office/officeart/2005/8/layout/orgChart1"/>
    <dgm:cxn modelId="{375E83F0-EAFF-4EBE-9922-C62BA08C583C}" type="presParOf" srcId="{413948AF-03C7-4D1A-9000-AA439197F28C}" destId="{6F48AF83-A25A-44C2-8A49-46B65639F50A}" srcOrd="3" destOrd="0" presId="urn:microsoft.com/office/officeart/2005/8/layout/orgChart1"/>
    <dgm:cxn modelId="{748D3256-A320-470E-AC43-6FC31B5FCF72}" type="presParOf" srcId="{6F48AF83-A25A-44C2-8A49-46B65639F50A}" destId="{6F72E2C9-CF9E-4B60-8407-E4BDB144C465}" srcOrd="0" destOrd="0" presId="urn:microsoft.com/office/officeart/2005/8/layout/orgChart1"/>
    <dgm:cxn modelId="{E6B66EEC-3613-48BC-9829-97B665066F44}" type="presParOf" srcId="{6F72E2C9-CF9E-4B60-8407-E4BDB144C465}" destId="{D2D61838-3BE4-4D24-A047-6C925E967E2A}" srcOrd="0" destOrd="0" presId="urn:microsoft.com/office/officeart/2005/8/layout/orgChart1"/>
    <dgm:cxn modelId="{FEC71204-7E5A-4D91-9BB8-09A5F6C4DAFC}" type="presParOf" srcId="{6F72E2C9-CF9E-4B60-8407-E4BDB144C465}" destId="{8E569955-CE55-46F7-B4D3-85344239AEB7}" srcOrd="1" destOrd="0" presId="urn:microsoft.com/office/officeart/2005/8/layout/orgChart1"/>
    <dgm:cxn modelId="{FD9AD7DB-13F4-47B7-8B47-3E88E00D3C9F}" type="presParOf" srcId="{6F48AF83-A25A-44C2-8A49-46B65639F50A}" destId="{E3B7B7B8-FE9C-4AC5-B459-7BAD2726D080}" srcOrd="1" destOrd="0" presId="urn:microsoft.com/office/officeart/2005/8/layout/orgChart1"/>
    <dgm:cxn modelId="{7394F4B9-EFEE-4A9F-A7C3-41DD50A399BE}" type="presParOf" srcId="{E3B7B7B8-FE9C-4AC5-B459-7BAD2726D080}" destId="{F70FDE3D-4E34-426D-84D2-A0A84E4859B7}" srcOrd="0" destOrd="0" presId="urn:microsoft.com/office/officeart/2005/8/layout/orgChart1"/>
    <dgm:cxn modelId="{C904C1F4-C75F-454E-A894-4B95BA388A32}" type="presParOf" srcId="{E3B7B7B8-FE9C-4AC5-B459-7BAD2726D080}" destId="{C274AEF5-ED1C-4FA1-9BE4-7243A6DB472B}" srcOrd="1" destOrd="0" presId="urn:microsoft.com/office/officeart/2005/8/layout/orgChart1"/>
    <dgm:cxn modelId="{4F565F6E-EB39-47AB-8912-646A07CE1151}" type="presParOf" srcId="{C274AEF5-ED1C-4FA1-9BE4-7243A6DB472B}" destId="{241A84EB-8ADF-40B3-A823-3B6584F4D2D7}" srcOrd="0" destOrd="0" presId="urn:microsoft.com/office/officeart/2005/8/layout/orgChart1"/>
    <dgm:cxn modelId="{AC04BD17-6D5D-4849-9ACE-D2129CB04401}" type="presParOf" srcId="{241A84EB-8ADF-40B3-A823-3B6584F4D2D7}" destId="{D3A5715D-2B39-4454-9F4B-67AC32099457}" srcOrd="0" destOrd="0" presId="urn:microsoft.com/office/officeart/2005/8/layout/orgChart1"/>
    <dgm:cxn modelId="{F4EE5B8E-BE51-469B-ADB8-DABE9D4A726F}" type="presParOf" srcId="{241A84EB-8ADF-40B3-A823-3B6584F4D2D7}" destId="{B7DEDC0E-FFB2-4020-9F4D-C0B176E085CF}" srcOrd="1" destOrd="0" presId="urn:microsoft.com/office/officeart/2005/8/layout/orgChart1"/>
    <dgm:cxn modelId="{E65F2CC3-53D0-4E12-926D-6E2C3C282C2E}" type="presParOf" srcId="{C274AEF5-ED1C-4FA1-9BE4-7243A6DB472B}" destId="{96105F38-DA74-4858-9605-7274F5A74FF1}" srcOrd="1" destOrd="0" presId="urn:microsoft.com/office/officeart/2005/8/layout/orgChart1"/>
    <dgm:cxn modelId="{2298B4AD-FF5E-4E14-BAA2-98C197793D15}" type="presParOf" srcId="{C274AEF5-ED1C-4FA1-9BE4-7243A6DB472B}" destId="{B7AF3429-7607-4DB7-A451-3D43BDABDCFF}" srcOrd="2" destOrd="0" presId="urn:microsoft.com/office/officeart/2005/8/layout/orgChart1"/>
    <dgm:cxn modelId="{01761C2C-5FD3-4FA7-B843-83EFF1422186}" type="presParOf" srcId="{E3B7B7B8-FE9C-4AC5-B459-7BAD2726D080}" destId="{5D8D926F-75F7-4023-869F-9A43EED5C364}" srcOrd="2" destOrd="0" presId="urn:microsoft.com/office/officeart/2005/8/layout/orgChart1"/>
    <dgm:cxn modelId="{F13C88F8-23C7-4D9E-B2DF-2F0A8A936C0C}" type="presParOf" srcId="{E3B7B7B8-FE9C-4AC5-B459-7BAD2726D080}" destId="{C8869508-65F9-4DCE-A8BE-4D6426D984A9}" srcOrd="3" destOrd="0" presId="urn:microsoft.com/office/officeart/2005/8/layout/orgChart1"/>
    <dgm:cxn modelId="{F7765F41-9098-40C3-9259-C6769CB38F13}" type="presParOf" srcId="{C8869508-65F9-4DCE-A8BE-4D6426D984A9}" destId="{97A2938B-DDBD-476E-B748-C1A3AD53EB0E}" srcOrd="0" destOrd="0" presId="urn:microsoft.com/office/officeart/2005/8/layout/orgChart1"/>
    <dgm:cxn modelId="{D57FF0D3-5724-4281-91F7-820D61E19BAD}" type="presParOf" srcId="{97A2938B-DDBD-476E-B748-C1A3AD53EB0E}" destId="{161785FD-8F65-4C5B-977D-CA812368E006}" srcOrd="0" destOrd="0" presId="urn:microsoft.com/office/officeart/2005/8/layout/orgChart1"/>
    <dgm:cxn modelId="{E9BD5B3E-902E-4EE1-94E4-66D426F9F294}" type="presParOf" srcId="{97A2938B-DDBD-476E-B748-C1A3AD53EB0E}" destId="{7ABB22DC-B417-445F-9B1A-9310ABF15577}" srcOrd="1" destOrd="0" presId="urn:microsoft.com/office/officeart/2005/8/layout/orgChart1"/>
    <dgm:cxn modelId="{B935036F-ABD6-4A9E-AE66-100F1D564AEA}" type="presParOf" srcId="{C8869508-65F9-4DCE-A8BE-4D6426D984A9}" destId="{5FF4267E-AAD6-4279-A73A-9DD96B237BF7}" srcOrd="1" destOrd="0" presId="urn:microsoft.com/office/officeart/2005/8/layout/orgChart1"/>
    <dgm:cxn modelId="{59F66472-76F5-418C-AE5E-DC170F4DC777}" type="presParOf" srcId="{C8869508-65F9-4DCE-A8BE-4D6426D984A9}" destId="{DCB416D2-5AF3-4464-853B-48C4AAFF4218}" srcOrd="2" destOrd="0" presId="urn:microsoft.com/office/officeart/2005/8/layout/orgChart1"/>
    <dgm:cxn modelId="{37C7779D-0617-4269-824D-DBDB4BABE5BC}" type="presParOf" srcId="{6F48AF83-A25A-44C2-8A49-46B65639F50A}" destId="{D7A98053-C316-49EB-BFA6-5128C2C6CFDB}" srcOrd="2" destOrd="0" presId="urn:microsoft.com/office/officeart/2005/8/layout/orgChart1"/>
    <dgm:cxn modelId="{D6CCA616-2C23-49DC-BBF1-88FFF3630463}" type="presParOf" srcId="{5FA04521-0991-4638-9D4E-32F98E0C9749}" destId="{5945F11E-ACBC-4758-88C1-6B86E30C8DD9}" srcOrd="2" destOrd="0" presId="urn:microsoft.com/office/officeart/2005/8/layout/orgChart1"/>
    <dgm:cxn modelId="{6DA618CD-E521-43A3-94F8-E0044AA4232D}" type="presParOf" srcId="{E0A8522B-6069-4B18-AB32-5B6934B837B1}" destId="{EAE1C689-A73C-4D1B-B58E-875648F74E79}" srcOrd="4" destOrd="0" presId="urn:microsoft.com/office/officeart/2005/8/layout/orgChart1"/>
    <dgm:cxn modelId="{25B327C9-CD69-46E1-B047-29F4A2F7692A}" type="presParOf" srcId="{E0A8522B-6069-4B18-AB32-5B6934B837B1}" destId="{21982E58-816D-4893-8FE6-12E15A5EC4BC}" srcOrd="5" destOrd="0" presId="urn:microsoft.com/office/officeart/2005/8/layout/orgChart1"/>
    <dgm:cxn modelId="{0E971BD7-2D94-4D05-8030-90CF46C45F91}" type="presParOf" srcId="{21982E58-816D-4893-8FE6-12E15A5EC4BC}" destId="{773A32EA-7C36-478B-ABB6-E4E26C386E8B}" srcOrd="0" destOrd="0" presId="urn:microsoft.com/office/officeart/2005/8/layout/orgChart1"/>
    <dgm:cxn modelId="{9B6EAB66-ACD8-4FAE-9683-A81BE22282F0}" type="presParOf" srcId="{773A32EA-7C36-478B-ABB6-E4E26C386E8B}" destId="{03F1FACA-9291-4938-803E-E31069CE655C}" srcOrd="0" destOrd="0" presId="urn:microsoft.com/office/officeart/2005/8/layout/orgChart1"/>
    <dgm:cxn modelId="{A29B01CA-E9B7-4E7C-A2D8-A575ADE1F80E}" type="presParOf" srcId="{773A32EA-7C36-478B-ABB6-E4E26C386E8B}" destId="{F19CA24D-0364-4ED8-A77A-3122E97DEDE1}" srcOrd="1" destOrd="0" presId="urn:microsoft.com/office/officeart/2005/8/layout/orgChart1"/>
    <dgm:cxn modelId="{2C5E2302-5F37-4CCF-8F19-B0352D944FC5}" type="presParOf" srcId="{21982E58-816D-4893-8FE6-12E15A5EC4BC}" destId="{5DFE4CC4-B132-4C9C-BD44-1B3A366EE365}" srcOrd="1" destOrd="0" presId="urn:microsoft.com/office/officeart/2005/8/layout/orgChart1"/>
    <dgm:cxn modelId="{292B899D-90D0-4F06-8852-05C37832E47E}" type="presParOf" srcId="{5DFE4CC4-B132-4C9C-BD44-1B3A366EE365}" destId="{DC005303-C538-43B3-9D54-8F1897EA7610}" srcOrd="0" destOrd="0" presId="urn:microsoft.com/office/officeart/2005/8/layout/orgChart1"/>
    <dgm:cxn modelId="{722C6ED0-4A1A-49A0-840D-22EE949F12D4}" type="presParOf" srcId="{5DFE4CC4-B132-4C9C-BD44-1B3A366EE365}" destId="{239D8693-634A-4EFF-B7BE-DA99564CE0C6}" srcOrd="1" destOrd="0" presId="urn:microsoft.com/office/officeart/2005/8/layout/orgChart1"/>
    <dgm:cxn modelId="{EC8BC1CA-9403-4921-8CF5-8CFF7FD5786B}" type="presParOf" srcId="{239D8693-634A-4EFF-B7BE-DA99564CE0C6}" destId="{971AC75F-08F9-4E38-B4D5-FB09B806C588}" srcOrd="0" destOrd="0" presId="urn:microsoft.com/office/officeart/2005/8/layout/orgChart1"/>
    <dgm:cxn modelId="{91F89B2F-A62C-44E4-B628-CC5D8B47C11A}" type="presParOf" srcId="{971AC75F-08F9-4E38-B4D5-FB09B806C588}" destId="{D386694A-32BE-4DCC-B95C-44C676B5678C}" srcOrd="0" destOrd="0" presId="urn:microsoft.com/office/officeart/2005/8/layout/orgChart1"/>
    <dgm:cxn modelId="{34E223DD-85B4-497A-8E9E-CCE12E5D9637}" type="presParOf" srcId="{971AC75F-08F9-4E38-B4D5-FB09B806C588}" destId="{17DB815B-AE8F-4DFC-8D88-3401C971F0AA}" srcOrd="1" destOrd="0" presId="urn:microsoft.com/office/officeart/2005/8/layout/orgChart1"/>
    <dgm:cxn modelId="{EED3484E-E91B-48F5-8318-6E7EA70C93FE}" type="presParOf" srcId="{239D8693-634A-4EFF-B7BE-DA99564CE0C6}" destId="{496FCAD5-C487-4920-9CE1-5280A6508433}" srcOrd="1" destOrd="0" presId="urn:microsoft.com/office/officeart/2005/8/layout/orgChart1"/>
    <dgm:cxn modelId="{0FA0601A-AAD2-44AA-9FF6-115D1245DCF0}" type="presParOf" srcId="{239D8693-634A-4EFF-B7BE-DA99564CE0C6}" destId="{E7841639-BBF9-4C21-BC92-8FA9BFF1C006}" srcOrd="2" destOrd="0" presId="urn:microsoft.com/office/officeart/2005/8/layout/orgChart1"/>
    <dgm:cxn modelId="{27888BDD-ABF3-4880-94BE-9BFA588110FA}" type="presParOf" srcId="{5DFE4CC4-B132-4C9C-BD44-1B3A366EE365}" destId="{7857D08E-745B-4C1F-A069-84FB22E68C7B}" srcOrd="2" destOrd="0" presId="urn:microsoft.com/office/officeart/2005/8/layout/orgChart1"/>
    <dgm:cxn modelId="{4C8E20BF-9606-4401-89A2-B1C99AB66529}" type="presParOf" srcId="{5DFE4CC4-B132-4C9C-BD44-1B3A366EE365}" destId="{3C7A57A6-09D1-4228-9F28-83A185EE27BA}" srcOrd="3" destOrd="0" presId="urn:microsoft.com/office/officeart/2005/8/layout/orgChart1"/>
    <dgm:cxn modelId="{7610E5BD-35DB-411A-B2C3-FD2557F85704}" type="presParOf" srcId="{3C7A57A6-09D1-4228-9F28-83A185EE27BA}" destId="{B0AECBBF-7E75-403A-B986-8E6A48012BC8}" srcOrd="0" destOrd="0" presId="urn:microsoft.com/office/officeart/2005/8/layout/orgChart1"/>
    <dgm:cxn modelId="{169C12F2-E2F2-425C-9B23-0D1E909387ED}" type="presParOf" srcId="{B0AECBBF-7E75-403A-B986-8E6A48012BC8}" destId="{CE48EF49-DFBB-45DE-9B46-0B91D54BED1B}" srcOrd="0" destOrd="0" presId="urn:microsoft.com/office/officeart/2005/8/layout/orgChart1"/>
    <dgm:cxn modelId="{893571D2-5742-447D-81A4-247A8352517F}" type="presParOf" srcId="{B0AECBBF-7E75-403A-B986-8E6A48012BC8}" destId="{9CD41D61-D0E2-4030-982E-C0700FA6A85C}" srcOrd="1" destOrd="0" presId="urn:microsoft.com/office/officeart/2005/8/layout/orgChart1"/>
    <dgm:cxn modelId="{CF9BC444-0153-4CCE-A8AB-97E64B5C57FE}" type="presParOf" srcId="{3C7A57A6-09D1-4228-9F28-83A185EE27BA}" destId="{C6724433-0A4B-4104-BC98-EAB40C2F7225}" srcOrd="1" destOrd="0" presId="urn:microsoft.com/office/officeart/2005/8/layout/orgChart1"/>
    <dgm:cxn modelId="{E1773B5C-2CCB-4C6F-AE85-BA40FF168724}" type="presParOf" srcId="{3C7A57A6-09D1-4228-9F28-83A185EE27BA}" destId="{2034A254-F42F-446D-978C-5BB4B327C359}" srcOrd="2" destOrd="0" presId="urn:microsoft.com/office/officeart/2005/8/layout/orgChart1"/>
    <dgm:cxn modelId="{99E85034-4710-4E5D-BABA-C1441A41CD69}" type="presParOf" srcId="{5DFE4CC4-B132-4C9C-BD44-1B3A366EE365}" destId="{75F909F2-A2D0-4B05-98B0-F5EF2873C989}" srcOrd="4" destOrd="0" presId="urn:microsoft.com/office/officeart/2005/8/layout/orgChart1"/>
    <dgm:cxn modelId="{C788768A-630F-461E-BAC3-DFA96281A13D}" type="presParOf" srcId="{5DFE4CC4-B132-4C9C-BD44-1B3A366EE365}" destId="{724024AF-E35C-40B5-ABFE-177D1E60D4C4}" srcOrd="5" destOrd="0" presId="urn:microsoft.com/office/officeart/2005/8/layout/orgChart1"/>
    <dgm:cxn modelId="{6D954504-725F-4345-8C14-9BF0304CC9C6}" type="presParOf" srcId="{724024AF-E35C-40B5-ABFE-177D1E60D4C4}" destId="{58117F65-6F2F-45EF-ADA4-B8A18567A2AF}" srcOrd="0" destOrd="0" presId="urn:microsoft.com/office/officeart/2005/8/layout/orgChart1"/>
    <dgm:cxn modelId="{90F063FA-9DD4-4C55-8D75-66FE06086F87}" type="presParOf" srcId="{58117F65-6F2F-45EF-ADA4-B8A18567A2AF}" destId="{1446B2F1-0B98-40CB-8A11-7B7D5733120D}" srcOrd="0" destOrd="0" presId="urn:microsoft.com/office/officeart/2005/8/layout/orgChart1"/>
    <dgm:cxn modelId="{D816D3EE-56BA-45D7-81CE-6CA2BDCA0318}" type="presParOf" srcId="{58117F65-6F2F-45EF-ADA4-B8A18567A2AF}" destId="{96D83D09-3868-4B17-AA13-D9CC50416E27}" srcOrd="1" destOrd="0" presId="urn:microsoft.com/office/officeart/2005/8/layout/orgChart1"/>
    <dgm:cxn modelId="{119F61CA-C640-4AD3-BB5E-471E0D6DC966}" type="presParOf" srcId="{724024AF-E35C-40B5-ABFE-177D1E60D4C4}" destId="{65227CDF-BEE3-4ABC-A20C-DFD0FC67E1F0}" srcOrd="1" destOrd="0" presId="urn:microsoft.com/office/officeart/2005/8/layout/orgChart1"/>
    <dgm:cxn modelId="{E5664932-3FFB-43B7-AF5A-93C49D95B0D8}" type="presParOf" srcId="{724024AF-E35C-40B5-ABFE-177D1E60D4C4}" destId="{02BF5676-4886-4604-A74F-29F033B57964}" srcOrd="2" destOrd="0" presId="urn:microsoft.com/office/officeart/2005/8/layout/orgChart1"/>
    <dgm:cxn modelId="{DAB7A64E-2770-4FFA-AEE5-3B81216AF9A8}" type="presParOf" srcId="{21982E58-816D-4893-8FE6-12E15A5EC4BC}" destId="{041DB5DD-D7B7-4A3C-BFC3-876D0139917A}" srcOrd="2" destOrd="0" presId="urn:microsoft.com/office/officeart/2005/8/layout/orgChart1"/>
    <dgm:cxn modelId="{70704D0A-A5F5-4098-AF89-8B9977CB6E14}" type="presParOf" srcId="{6C467BDA-95C6-46D1-900C-7C1A4885E766}" destId="{F7BCF258-DA8A-4A3D-85DB-39FB57E50F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909F2-A2D0-4B05-98B0-F5EF2873C989}">
      <dsp:nvSpPr>
        <dsp:cNvPr id="0" name=""/>
        <dsp:cNvSpPr/>
      </dsp:nvSpPr>
      <dsp:spPr>
        <a:xfrm>
          <a:off x="7456231" y="1327658"/>
          <a:ext cx="249394" cy="2013224"/>
        </a:xfrm>
        <a:custGeom>
          <a:avLst/>
          <a:gdLst/>
          <a:ahLst/>
          <a:cxnLst/>
          <a:rect l="0" t="0" r="0" b="0"/>
          <a:pathLst>
            <a:path>
              <a:moveTo>
                <a:pt x="0" y="0"/>
              </a:moveTo>
              <a:lnTo>
                <a:pt x="0" y="2013224"/>
              </a:lnTo>
              <a:lnTo>
                <a:pt x="249394" y="201322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7D08E-745B-4C1F-A069-84FB22E68C7B}">
      <dsp:nvSpPr>
        <dsp:cNvPr id="0" name=""/>
        <dsp:cNvSpPr/>
      </dsp:nvSpPr>
      <dsp:spPr>
        <a:xfrm>
          <a:off x="7456231" y="1327658"/>
          <a:ext cx="249394" cy="1258873"/>
        </a:xfrm>
        <a:custGeom>
          <a:avLst/>
          <a:gdLst/>
          <a:ahLst/>
          <a:cxnLst/>
          <a:rect l="0" t="0" r="0" b="0"/>
          <a:pathLst>
            <a:path>
              <a:moveTo>
                <a:pt x="0" y="0"/>
              </a:moveTo>
              <a:lnTo>
                <a:pt x="0" y="1258873"/>
              </a:lnTo>
              <a:lnTo>
                <a:pt x="249394" y="125887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05303-C538-43B3-9D54-8F1897EA7610}">
      <dsp:nvSpPr>
        <dsp:cNvPr id="0" name=""/>
        <dsp:cNvSpPr/>
      </dsp:nvSpPr>
      <dsp:spPr>
        <a:xfrm>
          <a:off x="7456231" y="1327658"/>
          <a:ext cx="249394" cy="504521"/>
        </a:xfrm>
        <a:custGeom>
          <a:avLst/>
          <a:gdLst/>
          <a:ahLst/>
          <a:cxnLst/>
          <a:rect l="0" t="0" r="0" b="0"/>
          <a:pathLst>
            <a:path>
              <a:moveTo>
                <a:pt x="0" y="0"/>
              </a:moveTo>
              <a:lnTo>
                <a:pt x="0" y="504521"/>
              </a:lnTo>
              <a:lnTo>
                <a:pt x="249394" y="50452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E1C689-A73C-4D1B-B58E-875648F74E79}">
      <dsp:nvSpPr>
        <dsp:cNvPr id="0" name=""/>
        <dsp:cNvSpPr/>
      </dsp:nvSpPr>
      <dsp:spPr>
        <a:xfrm>
          <a:off x="5340983" y="598877"/>
          <a:ext cx="2626373" cy="91440"/>
        </a:xfrm>
        <a:custGeom>
          <a:avLst/>
          <a:gdLst/>
          <a:ahLst/>
          <a:cxnLst/>
          <a:rect l="0" t="0" r="0" b="0"/>
          <a:pathLst>
            <a:path>
              <a:moveTo>
                <a:pt x="0" y="45720"/>
              </a:moveTo>
              <a:lnTo>
                <a:pt x="2626373" y="45720"/>
              </a:lnTo>
              <a:lnTo>
                <a:pt x="2626373" y="8987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8D926F-75F7-4023-869F-9A43EED5C364}">
      <dsp:nvSpPr>
        <dsp:cNvPr id="0" name=""/>
        <dsp:cNvSpPr/>
      </dsp:nvSpPr>
      <dsp:spPr>
        <a:xfrm>
          <a:off x="5768770" y="2736471"/>
          <a:ext cx="227605" cy="1474690"/>
        </a:xfrm>
        <a:custGeom>
          <a:avLst/>
          <a:gdLst/>
          <a:ahLst/>
          <a:cxnLst/>
          <a:rect l="0" t="0" r="0" b="0"/>
          <a:pathLst>
            <a:path>
              <a:moveTo>
                <a:pt x="0" y="0"/>
              </a:moveTo>
              <a:lnTo>
                <a:pt x="0" y="1474690"/>
              </a:lnTo>
              <a:lnTo>
                <a:pt x="227605" y="147469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FDE3D-4E34-426D-84D2-A0A84E4859B7}">
      <dsp:nvSpPr>
        <dsp:cNvPr id="0" name=""/>
        <dsp:cNvSpPr/>
      </dsp:nvSpPr>
      <dsp:spPr>
        <a:xfrm>
          <a:off x="5768770" y="2736471"/>
          <a:ext cx="227605" cy="653892"/>
        </a:xfrm>
        <a:custGeom>
          <a:avLst/>
          <a:gdLst/>
          <a:ahLst/>
          <a:cxnLst/>
          <a:rect l="0" t="0" r="0" b="0"/>
          <a:pathLst>
            <a:path>
              <a:moveTo>
                <a:pt x="0" y="0"/>
              </a:moveTo>
              <a:lnTo>
                <a:pt x="0" y="653892"/>
              </a:lnTo>
              <a:lnTo>
                <a:pt x="227605" y="6538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7F588E-3BA4-49C0-B697-F3E5EA641165}">
      <dsp:nvSpPr>
        <dsp:cNvPr id="0" name=""/>
        <dsp:cNvSpPr/>
      </dsp:nvSpPr>
      <dsp:spPr>
        <a:xfrm>
          <a:off x="5298906" y="1920645"/>
          <a:ext cx="1037686" cy="334432"/>
        </a:xfrm>
        <a:custGeom>
          <a:avLst/>
          <a:gdLst/>
          <a:ahLst/>
          <a:cxnLst/>
          <a:rect l="0" t="0" r="0" b="0"/>
          <a:pathLst>
            <a:path>
              <a:moveTo>
                <a:pt x="0" y="0"/>
              </a:moveTo>
              <a:lnTo>
                <a:pt x="0" y="212459"/>
              </a:lnTo>
              <a:lnTo>
                <a:pt x="1037686" y="212459"/>
              </a:lnTo>
              <a:lnTo>
                <a:pt x="1037686" y="33443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222310-FD50-4964-ABC7-AD49FC178ED3}">
      <dsp:nvSpPr>
        <dsp:cNvPr id="0" name=""/>
        <dsp:cNvSpPr/>
      </dsp:nvSpPr>
      <dsp:spPr>
        <a:xfrm>
          <a:off x="2601618" y="2728595"/>
          <a:ext cx="174928" cy="787179"/>
        </a:xfrm>
        <a:custGeom>
          <a:avLst/>
          <a:gdLst/>
          <a:ahLst/>
          <a:cxnLst/>
          <a:rect l="0" t="0" r="0" b="0"/>
          <a:pathLst>
            <a:path>
              <a:moveTo>
                <a:pt x="174928" y="0"/>
              </a:moveTo>
              <a:lnTo>
                <a:pt x="174928" y="787179"/>
              </a:lnTo>
              <a:lnTo>
                <a:pt x="0" y="78717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7A6A38-F2CB-40FE-A5DB-E1D19E174DAB}">
      <dsp:nvSpPr>
        <dsp:cNvPr id="0" name=""/>
        <dsp:cNvSpPr/>
      </dsp:nvSpPr>
      <dsp:spPr>
        <a:xfrm>
          <a:off x="2601618" y="2728595"/>
          <a:ext cx="174928" cy="1491812"/>
        </a:xfrm>
        <a:custGeom>
          <a:avLst/>
          <a:gdLst/>
          <a:ahLst/>
          <a:cxnLst/>
          <a:rect l="0" t="0" r="0" b="0"/>
          <a:pathLst>
            <a:path>
              <a:moveTo>
                <a:pt x="174928" y="0"/>
              </a:moveTo>
              <a:lnTo>
                <a:pt x="174928" y="1491812"/>
              </a:lnTo>
              <a:lnTo>
                <a:pt x="0" y="149181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A0E0A-4779-4861-8EDE-CF160710E19D}">
      <dsp:nvSpPr>
        <dsp:cNvPr id="0" name=""/>
        <dsp:cNvSpPr/>
      </dsp:nvSpPr>
      <dsp:spPr>
        <a:xfrm>
          <a:off x="2776547" y="2728595"/>
          <a:ext cx="601854" cy="2732988"/>
        </a:xfrm>
        <a:custGeom>
          <a:avLst/>
          <a:gdLst/>
          <a:ahLst/>
          <a:cxnLst/>
          <a:rect l="0" t="0" r="0" b="0"/>
          <a:pathLst>
            <a:path>
              <a:moveTo>
                <a:pt x="0" y="0"/>
              </a:moveTo>
              <a:lnTo>
                <a:pt x="0" y="2732988"/>
              </a:lnTo>
              <a:lnTo>
                <a:pt x="601854" y="273298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1087E-4052-4A28-9DFF-6391CADB104D}">
      <dsp:nvSpPr>
        <dsp:cNvPr id="0" name=""/>
        <dsp:cNvSpPr/>
      </dsp:nvSpPr>
      <dsp:spPr>
        <a:xfrm>
          <a:off x="2601618" y="2728595"/>
          <a:ext cx="174928" cy="2196445"/>
        </a:xfrm>
        <a:custGeom>
          <a:avLst/>
          <a:gdLst/>
          <a:ahLst/>
          <a:cxnLst/>
          <a:rect l="0" t="0" r="0" b="0"/>
          <a:pathLst>
            <a:path>
              <a:moveTo>
                <a:pt x="174928" y="0"/>
              </a:moveTo>
              <a:lnTo>
                <a:pt x="174928" y="2196445"/>
              </a:lnTo>
              <a:lnTo>
                <a:pt x="0" y="219644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4F36B-21B0-4202-8FC2-FA55149C34C6}">
      <dsp:nvSpPr>
        <dsp:cNvPr id="0" name=""/>
        <dsp:cNvSpPr/>
      </dsp:nvSpPr>
      <dsp:spPr>
        <a:xfrm>
          <a:off x="2776547" y="2728595"/>
          <a:ext cx="606594" cy="1909547"/>
        </a:xfrm>
        <a:custGeom>
          <a:avLst/>
          <a:gdLst/>
          <a:ahLst/>
          <a:cxnLst/>
          <a:rect l="0" t="0" r="0" b="0"/>
          <a:pathLst>
            <a:path>
              <a:moveTo>
                <a:pt x="0" y="0"/>
              </a:moveTo>
              <a:lnTo>
                <a:pt x="0" y="1909547"/>
              </a:lnTo>
              <a:lnTo>
                <a:pt x="606594" y="190954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741E00-0992-4A1C-ABCA-B7BAB806526D}">
      <dsp:nvSpPr>
        <dsp:cNvPr id="0" name=""/>
        <dsp:cNvSpPr/>
      </dsp:nvSpPr>
      <dsp:spPr>
        <a:xfrm>
          <a:off x="2776547" y="2728595"/>
          <a:ext cx="606594" cy="1088749"/>
        </a:xfrm>
        <a:custGeom>
          <a:avLst/>
          <a:gdLst/>
          <a:ahLst/>
          <a:cxnLst/>
          <a:rect l="0" t="0" r="0" b="0"/>
          <a:pathLst>
            <a:path>
              <a:moveTo>
                <a:pt x="0" y="0"/>
              </a:moveTo>
              <a:lnTo>
                <a:pt x="0" y="1088749"/>
              </a:lnTo>
              <a:lnTo>
                <a:pt x="606594" y="108874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39531-D06D-4BBC-A9B5-FA41842109B4}">
      <dsp:nvSpPr>
        <dsp:cNvPr id="0" name=""/>
        <dsp:cNvSpPr/>
      </dsp:nvSpPr>
      <dsp:spPr>
        <a:xfrm>
          <a:off x="2776547" y="2728595"/>
          <a:ext cx="606594" cy="346514"/>
        </a:xfrm>
        <a:custGeom>
          <a:avLst/>
          <a:gdLst/>
          <a:ahLst/>
          <a:cxnLst/>
          <a:rect l="0" t="0" r="0" b="0"/>
          <a:pathLst>
            <a:path>
              <a:moveTo>
                <a:pt x="0" y="0"/>
              </a:moveTo>
              <a:lnTo>
                <a:pt x="0" y="346514"/>
              </a:lnTo>
              <a:lnTo>
                <a:pt x="606594" y="34651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12E46-7748-4845-A1B9-A93B261EBE30}">
      <dsp:nvSpPr>
        <dsp:cNvPr id="0" name=""/>
        <dsp:cNvSpPr/>
      </dsp:nvSpPr>
      <dsp:spPr>
        <a:xfrm>
          <a:off x="3338023" y="1920645"/>
          <a:ext cx="1960883" cy="334432"/>
        </a:xfrm>
        <a:custGeom>
          <a:avLst/>
          <a:gdLst/>
          <a:ahLst/>
          <a:cxnLst/>
          <a:rect l="0" t="0" r="0" b="0"/>
          <a:pathLst>
            <a:path>
              <a:moveTo>
                <a:pt x="1960883" y="0"/>
              </a:moveTo>
              <a:lnTo>
                <a:pt x="1960883" y="212459"/>
              </a:lnTo>
              <a:lnTo>
                <a:pt x="0" y="212459"/>
              </a:lnTo>
              <a:lnTo>
                <a:pt x="0" y="33443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F494E-7B9B-45D9-AF11-44CA4352F649}">
      <dsp:nvSpPr>
        <dsp:cNvPr id="0" name=""/>
        <dsp:cNvSpPr/>
      </dsp:nvSpPr>
      <dsp:spPr>
        <a:xfrm>
          <a:off x="5253186" y="644597"/>
          <a:ext cx="91440" cy="637141"/>
        </a:xfrm>
        <a:custGeom>
          <a:avLst/>
          <a:gdLst/>
          <a:ahLst/>
          <a:cxnLst/>
          <a:rect l="0" t="0" r="0" b="0"/>
          <a:pathLst>
            <a:path>
              <a:moveTo>
                <a:pt x="87796" y="0"/>
              </a:moveTo>
              <a:lnTo>
                <a:pt x="87796" y="515168"/>
              </a:lnTo>
              <a:lnTo>
                <a:pt x="45720" y="515168"/>
              </a:lnTo>
              <a:lnTo>
                <a:pt x="45720" y="63714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C1235-9D5A-492C-853A-57296F54AF72}">
      <dsp:nvSpPr>
        <dsp:cNvPr id="0" name=""/>
        <dsp:cNvSpPr/>
      </dsp:nvSpPr>
      <dsp:spPr>
        <a:xfrm>
          <a:off x="1521700" y="598877"/>
          <a:ext cx="3819282" cy="91440"/>
        </a:xfrm>
        <a:custGeom>
          <a:avLst/>
          <a:gdLst/>
          <a:ahLst/>
          <a:cxnLst/>
          <a:rect l="0" t="0" r="0" b="0"/>
          <a:pathLst>
            <a:path>
              <a:moveTo>
                <a:pt x="3819282" y="45720"/>
              </a:moveTo>
              <a:lnTo>
                <a:pt x="0" y="45720"/>
              </a:lnTo>
              <a:lnTo>
                <a:pt x="0" y="7268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D194C-B635-4B13-9C42-5D8CD3A75362}">
      <dsp:nvSpPr>
        <dsp:cNvPr id="0" name=""/>
        <dsp:cNvSpPr/>
      </dsp:nvSpPr>
      <dsp:spPr>
        <a:xfrm>
          <a:off x="4702076" y="5690"/>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Especiación</a:t>
          </a:r>
        </a:p>
      </dsp:txBody>
      <dsp:txXfrm>
        <a:off x="4702076" y="5690"/>
        <a:ext cx="1277813" cy="638906"/>
      </dsp:txXfrm>
    </dsp:sp>
    <dsp:sp modelId="{76FEADB1-8BC7-4B50-83E4-DAA1C06DDEB2}">
      <dsp:nvSpPr>
        <dsp:cNvPr id="0" name=""/>
        <dsp:cNvSpPr/>
      </dsp:nvSpPr>
      <dsp:spPr>
        <a:xfrm>
          <a:off x="882793" y="671565"/>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Especies</a:t>
          </a:r>
        </a:p>
      </dsp:txBody>
      <dsp:txXfrm>
        <a:off x="882793" y="671565"/>
        <a:ext cx="1277813" cy="638906"/>
      </dsp:txXfrm>
    </dsp:sp>
    <dsp:sp modelId="{D90470DC-4447-4E34-8448-F5E0E389B240}">
      <dsp:nvSpPr>
        <dsp:cNvPr id="0" name=""/>
        <dsp:cNvSpPr/>
      </dsp:nvSpPr>
      <dsp:spPr>
        <a:xfrm>
          <a:off x="4659999" y="128173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Barreras de aislamiento</a:t>
          </a:r>
        </a:p>
      </dsp:txBody>
      <dsp:txXfrm>
        <a:off x="4659999" y="1281738"/>
        <a:ext cx="1277813" cy="638906"/>
      </dsp:txXfrm>
    </dsp:sp>
    <dsp:sp modelId="{DC210C74-E98E-4098-8E83-618B16A1C43A}">
      <dsp:nvSpPr>
        <dsp:cNvPr id="0" name=""/>
        <dsp:cNvSpPr/>
      </dsp:nvSpPr>
      <dsp:spPr>
        <a:xfrm>
          <a:off x="2636178" y="2255078"/>
          <a:ext cx="1403690" cy="4735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Precigóticas</a:t>
          </a:r>
        </a:p>
      </dsp:txBody>
      <dsp:txXfrm>
        <a:off x="2636178" y="2255078"/>
        <a:ext cx="1403690" cy="473517"/>
      </dsp:txXfrm>
    </dsp:sp>
    <dsp:sp modelId="{FACED5F8-93FE-4B7B-ABC1-9BB7545EF310}">
      <dsp:nvSpPr>
        <dsp:cNvPr id="0" name=""/>
        <dsp:cNvSpPr/>
      </dsp:nvSpPr>
      <dsp:spPr>
        <a:xfrm>
          <a:off x="3383141" y="2834218"/>
          <a:ext cx="1410462" cy="481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Geográficas</a:t>
          </a:r>
        </a:p>
      </dsp:txBody>
      <dsp:txXfrm>
        <a:off x="3383141" y="2834218"/>
        <a:ext cx="1410462" cy="481782"/>
      </dsp:txXfrm>
    </dsp:sp>
    <dsp:sp modelId="{7F949538-E512-4D6D-BF8F-DEA28717AE19}">
      <dsp:nvSpPr>
        <dsp:cNvPr id="0" name=""/>
        <dsp:cNvSpPr/>
      </dsp:nvSpPr>
      <dsp:spPr>
        <a:xfrm>
          <a:off x="3383141" y="3497891"/>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Hábitat</a:t>
          </a:r>
        </a:p>
      </dsp:txBody>
      <dsp:txXfrm>
        <a:off x="3383141" y="3497891"/>
        <a:ext cx="1277813" cy="638906"/>
      </dsp:txXfrm>
    </dsp:sp>
    <dsp:sp modelId="{18145F11-B6C6-4059-8CF2-3335D5F0277E}">
      <dsp:nvSpPr>
        <dsp:cNvPr id="0" name=""/>
        <dsp:cNvSpPr/>
      </dsp:nvSpPr>
      <dsp:spPr>
        <a:xfrm>
          <a:off x="3383141" y="4318689"/>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Gamético</a:t>
          </a:r>
        </a:p>
      </dsp:txBody>
      <dsp:txXfrm>
        <a:off x="3383141" y="4318689"/>
        <a:ext cx="1277813" cy="638906"/>
      </dsp:txXfrm>
    </dsp:sp>
    <dsp:sp modelId="{EDE57614-70A5-478D-B08F-E5CFBAF086C3}">
      <dsp:nvSpPr>
        <dsp:cNvPr id="0" name=""/>
        <dsp:cNvSpPr/>
      </dsp:nvSpPr>
      <dsp:spPr>
        <a:xfrm>
          <a:off x="1323805" y="460558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Temporal o estacional</a:t>
          </a:r>
        </a:p>
      </dsp:txBody>
      <dsp:txXfrm>
        <a:off x="1323805" y="4605588"/>
        <a:ext cx="1277813" cy="638906"/>
      </dsp:txXfrm>
    </dsp:sp>
    <dsp:sp modelId="{E9693DFA-CB8E-431E-9B92-4E45E352CB0C}">
      <dsp:nvSpPr>
        <dsp:cNvPr id="0" name=""/>
        <dsp:cNvSpPr/>
      </dsp:nvSpPr>
      <dsp:spPr>
        <a:xfrm>
          <a:off x="3378402" y="5171171"/>
          <a:ext cx="1319575" cy="580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Conductual</a:t>
          </a:r>
        </a:p>
      </dsp:txBody>
      <dsp:txXfrm>
        <a:off x="3378402" y="5171171"/>
        <a:ext cx="1319575" cy="580824"/>
      </dsp:txXfrm>
    </dsp:sp>
    <dsp:sp modelId="{7B3A11BB-5625-49BF-8668-08B361C22FBE}">
      <dsp:nvSpPr>
        <dsp:cNvPr id="0" name=""/>
        <dsp:cNvSpPr/>
      </dsp:nvSpPr>
      <dsp:spPr>
        <a:xfrm>
          <a:off x="1323805" y="3900955"/>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Mecánico</a:t>
          </a:r>
        </a:p>
      </dsp:txBody>
      <dsp:txXfrm>
        <a:off x="1323805" y="3900955"/>
        <a:ext cx="1277813" cy="638906"/>
      </dsp:txXfrm>
    </dsp:sp>
    <dsp:sp modelId="{2B91A0A5-64FC-4E09-B4D8-476F88E0D449}">
      <dsp:nvSpPr>
        <dsp:cNvPr id="0" name=""/>
        <dsp:cNvSpPr/>
      </dsp:nvSpPr>
      <dsp:spPr>
        <a:xfrm>
          <a:off x="1323805" y="3196322"/>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Químico</a:t>
          </a:r>
        </a:p>
      </dsp:txBody>
      <dsp:txXfrm>
        <a:off x="1323805" y="3196322"/>
        <a:ext cx="1277813" cy="638906"/>
      </dsp:txXfrm>
    </dsp:sp>
    <dsp:sp modelId="{D2D61838-3BE4-4D24-A047-6C925E967E2A}">
      <dsp:nvSpPr>
        <dsp:cNvPr id="0" name=""/>
        <dsp:cNvSpPr/>
      </dsp:nvSpPr>
      <dsp:spPr>
        <a:xfrm>
          <a:off x="5626814" y="2255078"/>
          <a:ext cx="1419558" cy="481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Postcigóticas</a:t>
          </a:r>
        </a:p>
      </dsp:txBody>
      <dsp:txXfrm>
        <a:off x="5626814" y="2255078"/>
        <a:ext cx="1419558" cy="481393"/>
      </dsp:txXfrm>
    </dsp:sp>
    <dsp:sp modelId="{D3A5715D-2B39-4454-9F4B-67AC32099457}">
      <dsp:nvSpPr>
        <dsp:cNvPr id="0" name=""/>
        <dsp:cNvSpPr/>
      </dsp:nvSpPr>
      <dsp:spPr>
        <a:xfrm>
          <a:off x="5996375" y="3070910"/>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Esterilidad híbrida</a:t>
          </a:r>
        </a:p>
      </dsp:txBody>
      <dsp:txXfrm>
        <a:off x="5996375" y="3070910"/>
        <a:ext cx="1277813" cy="638906"/>
      </dsp:txXfrm>
    </dsp:sp>
    <dsp:sp modelId="{161785FD-8F65-4C5B-977D-CA812368E006}">
      <dsp:nvSpPr>
        <dsp:cNvPr id="0" name=""/>
        <dsp:cNvSpPr/>
      </dsp:nvSpPr>
      <dsp:spPr>
        <a:xfrm>
          <a:off x="5996375" y="389170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Inviabilidad híbrida</a:t>
          </a:r>
        </a:p>
      </dsp:txBody>
      <dsp:txXfrm>
        <a:off x="5996375" y="3891708"/>
        <a:ext cx="1277813" cy="638906"/>
      </dsp:txXfrm>
    </dsp:sp>
    <dsp:sp modelId="{03F1FACA-9291-4938-803E-E31069CE655C}">
      <dsp:nvSpPr>
        <dsp:cNvPr id="0" name=""/>
        <dsp:cNvSpPr/>
      </dsp:nvSpPr>
      <dsp:spPr>
        <a:xfrm>
          <a:off x="7328449" y="688751"/>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Tipos</a:t>
          </a:r>
        </a:p>
      </dsp:txBody>
      <dsp:txXfrm>
        <a:off x="7328449" y="688751"/>
        <a:ext cx="1277813" cy="638906"/>
      </dsp:txXfrm>
    </dsp:sp>
    <dsp:sp modelId="{D386694A-32BE-4DCC-B95C-44C676B5678C}">
      <dsp:nvSpPr>
        <dsp:cNvPr id="0" name=""/>
        <dsp:cNvSpPr/>
      </dsp:nvSpPr>
      <dsp:spPr>
        <a:xfrm>
          <a:off x="7705625" y="1512726"/>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Simpátrica</a:t>
          </a:r>
        </a:p>
      </dsp:txBody>
      <dsp:txXfrm>
        <a:off x="7705625" y="1512726"/>
        <a:ext cx="1277813" cy="638906"/>
      </dsp:txXfrm>
    </dsp:sp>
    <dsp:sp modelId="{CE48EF49-DFBB-45DE-9B46-0B91D54BED1B}">
      <dsp:nvSpPr>
        <dsp:cNvPr id="0" name=""/>
        <dsp:cNvSpPr/>
      </dsp:nvSpPr>
      <dsp:spPr>
        <a:xfrm>
          <a:off x="7705625" y="226707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Alopátrica</a:t>
          </a:r>
        </a:p>
      </dsp:txBody>
      <dsp:txXfrm>
        <a:off x="7705625" y="2267078"/>
        <a:ext cx="1277813" cy="638906"/>
      </dsp:txXfrm>
    </dsp:sp>
    <dsp:sp modelId="{1446B2F1-0B98-40CB-8A11-7B7D5733120D}">
      <dsp:nvSpPr>
        <dsp:cNvPr id="0" name=""/>
        <dsp:cNvSpPr/>
      </dsp:nvSpPr>
      <dsp:spPr>
        <a:xfrm>
          <a:off x="7705625" y="3021429"/>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bg1"/>
              </a:solidFill>
            </a:rPr>
            <a:t>Peripátrica</a:t>
          </a:r>
        </a:p>
      </dsp:txBody>
      <dsp:txXfrm>
        <a:off x="7705625" y="3021429"/>
        <a:ext cx="1277813" cy="638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909F2-A2D0-4B05-98B0-F5EF2873C989}">
      <dsp:nvSpPr>
        <dsp:cNvPr id="0" name=""/>
        <dsp:cNvSpPr/>
      </dsp:nvSpPr>
      <dsp:spPr>
        <a:xfrm>
          <a:off x="7456231" y="1327658"/>
          <a:ext cx="249394" cy="2013224"/>
        </a:xfrm>
        <a:custGeom>
          <a:avLst/>
          <a:gdLst/>
          <a:ahLst/>
          <a:cxnLst/>
          <a:rect l="0" t="0" r="0" b="0"/>
          <a:pathLst>
            <a:path>
              <a:moveTo>
                <a:pt x="0" y="0"/>
              </a:moveTo>
              <a:lnTo>
                <a:pt x="0" y="2013224"/>
              </a:lnTo>
              <a:lnTo>
                <a:pt x="249394" y="201322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7D08E-745B-4C1F-A069-84FB22E68C7B}">
      <dsp:nvSpPr>
        <dsp:cNvPr id="0" name=""/>
        <dsp:cNvSpPr/>
      </dsp:nvSpPr>
      <dsp:spPr>
        <a:xfrm>
          <a:off x="7456231" y="1327658"/>
          <a:ext cx="249394" cy="1258873"/>
        </a:xfrm>
        <a:custGeom>
          <a:avLst/>
          <a:gdLst/>
          <a:ahLst/>
          <a:cxnLst/>
          <a:rect l="0" t="0" r="0" b="0"/>
          <a:pathLst>
            <a:path>
              <a:moveTo>
                <a:pt x="0" y="0"/>
              </a:moveTo>
              <a:lnTo>
                <a:pt x="0" y="1258873"/>
              </a:lnTo>
              <a:lnTo>
                <a:pt x="249394" y="125887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05303-C538-43B3-9D54-8F1897EA7610}">
      <dsp:nvSpPr>
        <dsp:cNvPr id="0" name=""/>
        <dsp:cNvSpPr/>
      </dsp:nvSpPr>
      <dsp:spPr>
        <a:xfrm>
          <a:off x="7456231" y="1327658"/>
          <a:ext cx="249394" cy="504521"/>
        </a:xfrm>
        <a:custGeom>
          <a:avLst/>
          <a:gdLst/>
          <a:ahLst/>
          <a:cxnLst/>
          <a:rect l="0" t="0" r="0" b="0"/>
          <a:pathLst>
            <a:path>
              <a:moveTo>
                <a:pt x="0" y="0"/>
              </a:moveTo>
              <a:lnTo>
                <a:pt x="0" y="504521"/>
              </a:lnTo>
              <a:lnTo>
                <a:pt x="249394" y="50452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E1C689-A73C-4D1B-B58E-875648F74E79}">
      <dsp:nvSpPr>
        <dsp:cNvPr id="0" name=""/>
        <dsp:cNvSpPr/>
      </dsp:nvSpPr>
      <dsp:spPr>
        <a:xfrm>
          <a:off x="5340983" y="598877"/>
          <a:ext cx="2626373" cy="91440"/>
        </a:xfrm>
        <a:custGeom>
          <a:avLst/>
          <a:gdLst/>
          <a:ahLst/>
          <a:cxnLst/>
          <a:rect l="0" t="0" r="0" b="0"/>
          <a:pathLst>
            <a:path>
              <a:moveTo>
                <a:pt x="0" y="45720"/>
              </a:moveTo>
              <a:lnTo>
                <a:pt x="2626373" y="45720"/>
              </a:lnTo>
              <a:lnTo>
                <a:pt x="2626373" y="8987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8D926F-75F7-4023-869F-9A43EED5C364}">
      <dsp:nvSpPr>
        <dsp:cNvPr id="0" name=""/>
        <dsp:cNvSpPr/>
      </dsp:nvSpPr>
      <dsp:spPr>
        <a:xfrm>
          <a:off x="5768770" y="2736471"/>
          <a:ext cx="227605" cy="1474690"/>
        </a:xfrm>
        <a:custGeom>
          <a:avLst/>
          <a:gdLst/>
          <a:ahLst/>
          <a:cxnLst/>
          <a:rect l="0" t="0" r="0" b="0"/>
          <a:pathLst>
            <a:path>
              <a:moveTo>
                <a:pt x="0" y="0"/>
              </a:moveTo>
              <a:lnTo>
                <a:pt x="0" y="1474690"/>
              </a:lnTo>
              <a:lnTo>
                <a:pt x="227605" y="147469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FDE3D-4E34-426D-84D2-A0A84E4859B7}">
      <dsp:nvSpPr>
        <dsp:cNvPr id="0" name=""/>
        <dsp:cNvSpPr/>
      </dsp:nvSpPr>
      <dsp:spPr>
        <a:xfrm>
          <a:off x="5768770" y="2736471"/>
          <a:ext cx="227605" cy="653892"/>
        </a:xfrm>
        <a:custGeom>
          <a:avLst/>
          <a:gdLst/>
          <a:ahLst/>
          <a:cxnLst/>
          <a:rect l="0" t="0" r="0" b="0"/>
          <a:pathLst>
            <a:path>
              <a:moveTo>
                <a:pt x="0" y="0"/>
              </a:moveTo>
              <a:lnTo>
                <a:pt x="0" y="653892"/>
              </a:lnTo>
              <a:lnTo>
                <a:pt x="227605" y="6538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7F588E-3BA4-49C0-B697-F3E5EA641165}">
      <dsp:nvSpPr>
        <dsp:cNvPr id="0" name=""/>
        <dsp:cNvSpPr/>
      </dsp:nvSpPr>
      <dsp:spPr>
        <a:xfrm>
          <a:off x="5298906" y="1920645"/>
          <a:ext cx="1037686" cy="334432"/>
        </a:xfrm>
        <a:custGeom>
          <a:avLst/>
          <a:gdLst/>
          <a:ahLst/>
          <a:cxnLst/>
          <a:rect l="0" t="0" r="0" b="0"/>
          <a:pathLst>
            <a:path>
              <a:moveTo>
                <a:pt x="0" y="0"/>
              </a:moveTo>
              <a:lnTo>
                <a:pt x="0" y="212459"/>
              </a:lnTo>
              <a:lnTo>
                <a:pt x="1037686" y="212459"/>
              </a:lnTo>
              <a:lnTo>
                <a:pt x="1037686" y="33443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222310-FD50-4964-ABC7-AD49FC178ED3}">
      <dsp:nvSpPr>
        <dsp:cNvPr id="0" name=""/>
        <dsp:cNvSpPr/>
      </dsp:nvSpPr>
      <dsp:spPr>
        <a:xfrm>
          <a:off x="2601618" y="2728595"/>
          <a:ext cx="174928" cy="787179"/>
        </a:xfrm>
        <a:custGeom>
          <a:avLst/>
          <a:gdLst/>
          <a:ahLst/>
          <a:cxnLst/>
          <a:rect l="0" t="0" r="0" b="0"/>
          <a:pathLst>
            <a:path>
              <a:moveTo>
                <a:pt x="174928" y="0"/>
              </a:moveTo>
              <a:lnTo>
                <a:pt x="174928" y="787179"/>
              </a:lnTo>
              <a:lnTo>
                <a:pt x="0" y="78717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7A6A38-F2CB-40FE-A5DB-E1D19E174DAB}">
      <dsp:nvSpPr>
        <dsp:cNvPr id="0" name=""/>
        <dsp:cNvSpPr/>
      </dsp:nvSpPr>
      <dsp:spPr>
        <a:xfrm>
          <a:off x="2601618" y="2728595"/>
          <a:ext cx="174928" cy="1491812"/>
        </a:xfrm>
        <a:custGeom>
          <a:avLst/>
          <a:gdLst/>
          <a:ahLst/>
          <a:cxnLst/>
          <a:rect l="0" t="0" r="0" b="0"/>
          <a:pathLst>
            <a:path>
              <a:moveTo>
                <a:pt x="174928" y="0"/>
              </a:moveTo>
              <a:lnTo>
                <a:pt x="174928" y="1491812"/>
              </a:lnTo>
              <a:lnTo>
                <a:pt x="0" y="149181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A0E0A-4779-4861-8EDE-CF160710E19D}">
      <dsp:nvSpPr>
        <dsp:cNvPr id="0" name=""/>
        <dsp:cNvSpPr/>
      </dsp:nvSpPr>
      <dsp:spPr>
        <a:xfrm>
          <a:off x="2776547" y="2728595"/>
          <a:ext cx="601854" cy="2732988"/>
        </a:xfrm>
        <a:custGeom>
          <a:avLst/>
          <a:gdLst/>
          <a:ahLst/>
          <a:cxnLst/>
          <a:rect l="0" t="0" r="0" b="0"/>
          <a:pathLst>
            <a:path>
              <a:moveTo>
                <a:pt x="0" y="0"/>
              </a:moveTo>
              <a:lnTo>
                <a:pt x="0" y="2732988"/>
              </a:lnTo>
              <a:lnTo>
                <a:pt x="601854" y="273298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1087E-4052-4A28-9DFF-6391CADB104D}">
      <dsp:nvSpPr>
        <dsp:cNvPr id="0" name=""/>
        <dsp:cNvSpPr/>
      </dsp:nvSpPr>
      <dsp:spPr>
        <a:xfrm>
          <a:off x="2601618" y="2728595"/>
          <a:ext cx="174928" cy="2196445"/>
        </a:xfrm>
        <a:custGeom>
          <a:avLst/>
          <a:gdLst/>
          <a:ahLst/>
          <a:cxnLst/>
          <a:rect l="0" t="0" r="0" b="0"/>
          <a:pathLst>
            <a:path>
              <a:moveTo>
                <a:pt x="174928" y="0"/>
              </a:moveTo>
              <a:lnTo>
                <a:pt x="174928" y="2196445"/>
              </a:lnTo>
              <a:lnTo>
                <a:pt x="0" y="219644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4F36B-21B0-4202-8FC2-FA55149C34C6}">
      <dsp:nvSpPr>
        <dsp:cNvPr id="0" name=""/>
        <dsp:cNvSpPr/>
      </dsp:nvSpPr>
      <dsp:spPr>
        <a:xfrm>
          <a:off x="2776547" y="2728595"/>
          <a:ext cx="606594" cy="1909547"/>
        </a:xfrm>
        <a:custGeom>
          <a:avLst/>
          <a:gdLst/>
          <a:ahLst/>
          <a:cxnLst/>
          <a:rect l="0" t="0" r="0" b="0"/>
          <a:pathLst>
            <a:path>
              <a:moveTo>
                <a:pt x="0" y="0"/>
              </a:moveTo>
              <a:lnTo>
                <a:pt x="0" y="1909547"/>
              </a:lnTo>
              <a:lnTo>
                <a:pt x="606594" y="190954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741E00-0992-4A1C-ABCA-B7BAB806526D}">
      <dsp:nvSpPr>
        <dsp:cNvPr id="0" name=""/>
        <dsp:cNvSpPr/>
      </dsp:nvSpPr>
      <dsp:spPr>
        <a:xfrm>
          <a:off x="2776547" y="2728595"/>
          <a:ext cx="606594" cy="1088749"/>
        </a:xfrm>
        <a:custGeom>
          <a:avLst/>
          <a:gdLst/>
          <a:ahLst/>
          <a:cxnLst/>
          <a:rect l="0" t="0" r="0" b="0"/>
          <a:pathLst>
            <a:path>
              <a:moveTo>
                <a:pt x="0" y="0"/>
              </a:moveTo>
              <a:lnTo>
                <a:pt x="0" y="1088749"/>
              </a:lnTo>
              <a:lnTo>
                <a:pt x="606594" y="108874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39531-D06D-4BBC-A9B5-FA41842109B4}">
      <dsp:nvSpPr>
        <dsp:cNvPr id="0" name=""/>
        <dsp:cNvSpPr/>
      </dsp:nvSpPr>
      <dsp:spPr>
        <a:xfrm>
          <a:off x="2776547" y="2728595"/>
          <a:ext cx="606594" cy="346514"/>
        </a:xfrm>
        <a:custGeom>
          <a:avLst/>
          <a:gdLst/>
          <a:ahLst/>
          <a:cxnLst/>
          <a:rect l="0" t="0" r="0" b="0"/>
          <a:pathLst>
            <a:path>
              <a:moveTo>
                <a:pt x="0" y="0"/>
              </a:moveTo>
              <a:lnTo>
                <a:pt x="0" y="346514"/>
              </a:lnTo>
              <a:lnTo>
                <a:pt x="606594" y="34651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12E46-7748-4845-A1B9-A93B261EBE30}">
      <dsp:nvSpPr>
        <dsp:cNvPr id="0" name=""/>
        <dsp:cNvSpPr/>
      </dsp:nvSpPr>
      <dsp:spPr>
        <a:xfrm>
          <a:off x="3338023" y="1920645"/>
          <a:ext cx="1960883" cy="334432"/>
        </a:xfrm>
        <a:custGeom>
          <a:avLst/>
          <a:gdLst/>
          <a:ahLst/>
          <a:cxnLst/>
          <a:rect l="0" t="0" r="0" b="0"/>
          <a:pathLst>
            <a:path>
              <a:moveTo>
                <a:pt x="1960883" y="0"/>
              </a:moveTo>
              <a:lnTo>
                <a:pt x="1960883" y="212459"/>
              </a:lnTo>
              <a:lnTo>
                <a:pt x="0" y="212459"/>
              </a:lnTo>
              <a:lnTo>
                <a:pt x="0" y="33443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F494E-7B9B-45D9-AF11-44CA4352F649}">
      <dsp:nvSpPr>
        <dsp:cNvPr id="0" name=""/>
        <dsp:cNvSpPr/>
      </dsp:nvSpPr>
      <dsp:spPr>
        <a:xfrm>
          <a:off x="5253186" y="644597"/>
          <a:ext cx="91440" cy="637141"/>
        </a:xfrm>
        <a:custGeom>
          <a:avLst/>
          <a:gdLst/>
          <a:ahLst/>
          <a:cxnLst/>
          <a:rect l="0" t="0" r="0" b="0"/>
          <a:pathLst>
            <a:path>
              <a:moveTo>
                <a:pt x="87796" y="0"/>
              </a:moveTo>
              <a:lnTo>
                <a:pt x="87796" y="515168"/>
              </a:lnTo>
              <a:lnTo>
                <a:pt x="45720" y="515168"/>
              </a:lnTo>
              <a:lnTo>
                <a:pt x="45720" y="63714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C1235-9D5A-492C-853A-57296F54AF72}">
      <dsp:nvSpPr>
        <dsp:cNvPr id="0" name=""/>
        <dsp:cNvSpPr/>
      </dsp:nvSpPr>
      <dsp:spPr>
        <a:xfrm>
          <a:off x="1521700" y="598877"/>
          <a:ext cx="3819282" cy="91440"/>
        </a:xfrm>
        <a:custGeom>
          <a:avLst/>
          <a:gdLst/>
          <a:ahLst/>
          <a:cxnLst/>
          <a:rect l="0" t="0" r="0" b="0"/>
          <a:pathLst>
            <a:path>
              <a:moveTo>
                <a:pt x="3819282" y="45720"/>
              </a:moveTo>
              <a:lnTo>
                <a:pt x="0" y="45720"/>
              </a:lnTo>
              <a:lnTo>
                <a:pt x="0" y="7268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D194C-B635-4B13-9C42-5D8CD3A75362}">
      <dsp:nvSpPr>
        <dsp:cNvPr id="0" name=""/>
        <dsp:cNvSpPr/>
      </dsp:nvSpPr>
      <dsp:spPr>
        <a:xfrm>
          <a:off x="4702076" y="5690"/>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Especiación</a:t>
          </a:r>
        </a:p>
      </dsp:txBody>
      <dsp:txXfrm>
        <a:off x="4702076" y="5690"/>
        <a:ext cx="1277813" cy="638906"/>
      </dsp:txXfrm>
    </dsp:sp>
    <dsp:sp modelId="{76FEADB1-8BC7-4B50-83E4-DAA1C06DDEB2}">
      <dsp:nvSpPr>
        <dsp:cNvPr id="0" name=""/>
        <dsp:cNvSpPr/>
      </dsp:nvSpPr>
      <dsp:spPr>
        <a:xfrm>
          <a:off x="882793" y="671565"/>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Especies</a:t>
          </a:r>
        </a:p>
      </dsp:txBody>
      <dsp:txXfrm>
        <a:off x="882793" y="671565"/>
        <a:ext cx="1277813" cy="638906"/>
      </dsp:txXfrm>
    </dsp:sp>
    <dsp:sp modelId="{D90470DC-4447-4E34-8448-F5E0E389B240}">
      <dsp:nvSpPr>
        <dsp:cNvPr id="0" name=""/>
        <dsp:cNvSpPr/>
      </dsp:nvSpPr>
      <dsp:spPr>
        <a:xfrm>
          <a:off x="4659999" y="128173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Barreras de aislamiento</a:t>
          </a:r>
        </a:p>
      </dsp:txBody>
      <dsp:txXfrm>
        <a:off x="4659999" y="1281738"/>
        <a:ext cx="1277813" cy="638906"/>
      </dsp:txXfrm>
    </dsp:sp>
    <dsp:sp modelId="{DC210C74-E98E-4098-8E83-618B16A1C43A}">
      <dsp:nvSpPr>
        <dsp:cNvPr id="0" name=""/>
        <dsp:cNvSpPr/>
      </dsp:nvSpPr>
      <dsp:spPr>
        <a:xfrm>
          <a:off x="2636178" y="2255078"/>
          <a:ext cx="1403690" cy="4735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Precigóticas</a:t>
          </a:r>
        </a:p>
      </dsp:txBody>
      <dsp:txXfrm>
        <a:off x="2636178" y="2255078"/>
        <a:ext cx="1403690" cy="473517"/>
      </dsp:txXfrm>
    </dsp:sp>
    <dsp:sp modelId="{FACED5F8-93FE-4B7B-ABC1-9BB7545EF310}">
      <dsp:nvSpPr>
        <dsp:cNvPr id="0" name=""/>
        <dsp:cNvSpPr/>
      </dsp:nvSpPr>
      <dsp:spPr>
        <a:xfrm>
          <a:off x="3383141" y="2834218"/>
          <a:ext cx="1410462" cy="481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Geográficas</a:t>
          </a:r>
        </a:p>
      </dsp:txBody>
      <dsp:txXfrm>
        <a:off x="3383141" y="2834218"/>
        <a:ext cx="1410462" cy="481782"/>
      </dsp:txXfrm>
    </dsp:sp>
    <dsp:sp modelId="{7F949538-E512-4D6D-BF8F-DEA28717AE19}">
      <dsp:nvSpPr>
        <dsp:cNvPr id="0" name=""/>
        <dsp:cNvSpPr/>
      </dsp:nvSpPr>
      <dsp:spPr>
        <a:xfrm>
          <a:off x="3383141" y="3497891"/>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Hábitat</a:t>
          </a:r>
        </a:p>
      </dsp:txBody>
      <dsp:txXfrm>
        <a:off x="3383141" y="3497891"/>
        <a:ext cx="1277813" cy="638906"/>
      </dsp:txXfrm>
    </dsp:sp>
    <dsp:sp modelId="{18145F11-B6C6-4059-8CF2-3335D5F0277E}">
      <dsp:nvSpPr>
        <dsp:cNvPr id="0" name=""/>
        <dsp:cNvSpPr/>
      </dsp:nvSpPr>
      <dsp:spPr>
        <a:xfrm>
          <a:off x="3383141" y="4318689"/>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Gamético</a:t>
          </a:r>
        </a:p>
      </dsp:txBody>
      <dsp:txXfrm>
        <a:off x="3383141" y="4318689"/>
        <a:ext cx="1277813" cy="638906"/>
      </dsp:txXfrm>
    </dsp:sp>
    <dsp:sp modelId="{EDE57614-70A5-478D-B08F-E5CFBAF086C3}">
      <dsp:nvSpPr>
        <dsp:cNvPr id="0" name=""/>
        <dsp:cNvSpPr/>
      </dsp:nvSpPr>
      <dsp:spPr>
        <a:xfrm>
          <a:off x="1323805" y="460558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Temporal o estacional</a:t>
          </a:r>
        </a:p>
      </dsp:txBody>
      <dsp:txXfrm>
        <a:off x="1323805" y="4605588"/>
        <a:ext cx="1277813" cy="638906"/>
      </dsp:txXfrm>
    </dsp:sp>
    <dsp:sp modelId="{E9693DFA-CB8E-431E-9B92-4E45E352CB0C}">
      <dsp:nvSpPr>
        <dsp:cNvPr id="0" name=""/>
        <dsp:cNvSpPr/>
      </dsp:nvSpPr>
      <dsp:spPr>
        <a:xfrm>
          <a:off x="3378402" y="5171171"/>
          <a:ext cx="1319575" cy="580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Conductual</a:t>
          </a:r>
        </a:p>
      </dsp:txBody>
      <dsp:txXfrm>
        <a:off x="3378402" y="5171171"/>
        <a:ext cx="1319575" cy="580824"/>
      </dsp:txXfrm>
    </dsp:sp>
    <dsp:sp modelId="{7B3A11BB-5625-49BF-8668-08B361C22FBE}">
      <dsp:nvSpPr>
        <dsp:cNvPr id="0" name=""/>
        <dsp:cNvSpPr/>
      </dsp:nvSpPr>
      <dsp:spPr>
        <a:xfrm>
          <a:off x="1323805" y="3900955"/>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Mecánico</a:t>
          </a:r>
        </a:p>
      </dsp:txBody>
      <dsp:txXfrm>
        <a:off x="1323805" y="3900955"/>
        <a:ext cx="1277813" cy="638906"/>
      </dsp:txXfrm>
    </dsp:sp>
    <dsp:sp modelId="{2B91A0A5-64FC-4E09-B4D8-476F88E0D449}">
      <dsp:nvSpPr>
        <dsp:cNvPr id="0" name=""/>
        <dsp:cNvSpPr/>
      </dsp:nvSpPr>
      <dsp:spPr>
        <a:xfrm>
          <a:off x="1323805" y="3196322"/>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Químico</a:t>
          </a:r>
        </a:p>
      </dsp:txBody>
      <dsp:txXfrm>
        <a:off x="1323805" y="3196322"/>
        <a:ext cx="1277813" cy="638906"/>
      </dsp:txXfrm>
    </dsp:sp>
    <dsp:sp modelId="{D2D61838-3BE4-4D24-A047-6C925E967E2A}">
      <dsp:nvSpPr>
        <dsp:cNvPr id="0" name=""/>
        <dsp:cNvSpPr/>
      </dsp:nvSpPr>
      <dsp:spPr>
        <a:xfrm>
          <a:off x="5626814" y="2255078"/>
          <a:ext cx="1419558" cy="481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Postcigóticas</a:t>
          </a:r>
        </a:p>
      </dsp:txBody>
      <dsp:txXfrm>
        <a:off x="5626814" y="2255078"/>
        <a:ext cx="1419558" cy="481393"/>
      </dsp:txXfrm>
    </dsp:sp>
    <dsp:sp modelId="{D3A5715D-2B39-4454-9F4B-67AC32099457}">
      <dsp:nvSpPr>
        <dsp:cNvPr id="0" name=""/>
        <dsp:cNvSpPr/>
      </dsp:nvSpPr>
      <dsp:spPr>
        <a:xfrm>
          <a:off x="5996375" y="3070910"/>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Esterilidad híbrida</a:t>
          </a:r>
        </a:p>
      </dsp:txBody>
      <dsp:txXfrm>
        <a:off x="5996375" y="3070910"/>
        <a:ext cx="1277813" cy="638906"/>
      </dsp:txXfrm>
    </dsp:sp>
    <dsp:sp modelId="{161785FD-8F65-4C5B-977D-CA812368E006}">
      <dsp:nvSpPr>
        <dsp:cNvPr id="0" name=""/>
        <dsp:cNvSpPr/>
      </dsp:nvSpPr>
      <dsp:spPr>
        <a:xfrm>
          <a:off x="5996375" y="389170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Inviabilidad híbrida</a:t>
          </a:r>
        </a:p>
      </dsp:txBody>
      <dsp:txXfrm>
        <a:off x="5996375" y="3891708"/>
        <a:ext cx="1277813" cy="638906"/>
      </dsp:txXfrm>
    </dsp:sp>
    <dsp:sp modelId="{03F1FACA-9291-4938-803E-E31069CE655C}">
      <dsp:nvSpPr>
        <dsp:cNvPr id="0" name=""/>
        <dsp:cNvSpPr/>
      </dsp:nvSpPr>
      <dsp:spPr>
        <a:xfrm>
          <a:off x="7328449" y="688751"/>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Tipos</a:t>
          </a:r>
        </a:p>
      </dsp:txBody>
      <dsp:txXfrm>
        <a:off x="7328449" y="688751"/>
        <a:ext cx="1277813" cy="638906"/>
      </dsp:txXfrm>
    </dsp:sp>
    <dsp:sp modelId="{D386694A-32BE-4DCC-B95C-44C676B5678C}">
      <dsp:nvSpPr>
        <dsp:cNvPr id="0" name=""/>
        <dsp:cNvSpPr/>
      </dsp:nvSpPr>
      <dsp:spPr>
        <a:xfrm>
          <a:off x="7705625" y="1512726"/>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Simpátrica</a:t>
          </a:r>
        </a:p>
      </dsp:txBody>
      <dsp:txXfrm>
        <a:off x="7705625" y="1512726"/>
        <a:ext cx="1277813" cy="638906"/>
      </dsp:txXfrm>
    </dsp:sp>
    <dsp:sp modelId="{CE48EF49-DFBB-45DE-9B46-0B91D54BED1B}">
      <dsp:nvSpPr>
        <dsp:cNvPr id="0" name=""/>
        <dsp:cNvSpPr/>
      </dsp:nvSpPr>
      <dsp:spPr>
        <a:xfrm>
          <a:off x="7705625" y="2267078"/>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Alopátrica</a:t>
          </a:r>
        </a:p>
      </dsp:txBody>
      <dsp:txXfrm>
        <a:off x="7705625" y="2267078"/>
        <a:ext cx="1277813" cy="638906"/>
      </dsp:txXfrm>
    </dsp:sp>
    <dsp:sp modelId="{1446B2F1-0B98-40CB-8A11-7B7D5733120D}">
      <dsp:nvSpPr>
        <dsp:cNvPr id="0" name=""/>
        <dsp:cNvSpPr/>
      </dsp:nvSpPr>
      <dsp:spPr>
        <a:xfrm>
          <a:off x="7705625" y="3021429"/>
          <a:ext cx="1277813" cy="63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solidFill>
                <a:schemeClr val="tx1"/>
              </a:solidFill>
            </a:rPr>
            <a:t>Peripátrica</a:t>
          </a:r>
        </a:p>
      </dsp:txBody>
      <dsp:txXfrm>
        <a:off x="7705625" y="3021429"/>
        <a:ext cx="1277813" cy="6389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7" name="Date Placeholder 6"/>
          <p:cNvSpPr>
            <a:spLocks noGrp="1"/>
          </p:cNvSpPr>
          <p:nvPr>
            <p:ph type="dt" sz="half" idx="10"/>
          </p:nvPr>
        </p:nvSpPr>
        <p:spPr/>
        <p:txBody>
          <a:bodyPr/>
          <a:lstStyle/>
          <a:p>
            <a:fld id="{F94847E4-80B0-6649-9E25-73ABBA76242D}" type="datetimeFigureOut">
              <a:rPr lang="es-CL" smtClean="0"/>
              <a:t>30-09-18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37858215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94847E4-80B0-6649-9E25-73ABBA76242D}" type="datetimeFigureOut">
              <a:rPr lang="es-CL" smtClean="0"/>
              <a:t>30-09-18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29520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94847E4-80B0-6649-9E25-73ABBA76242D}" type="datetimeFigureOut">
              <a:rPr lang="es-CL" smtClean="0"/>
              <a:t>30-09-18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60931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94847E4-80B0-6649-9E25-73ABBA76242D}" type="datetimeFigureOut">
              <a:rPr lang="es-CL" smtClean="0"/>
              <a:t>30-09-18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205135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Date Placeholder 6"/>
          <p:cNvSpPr>
            <a:spLocks noGrp="1"/>
          </p:cNvSpPr>
          <p:nvPr>
            <p:ph type="dt" sz="half" idx="10"/>
          </p:nvPr>
        </p:nvSpPr>
        <p:spPr/>
        <p:txBody>
          <a:bodyPr/>
          <a:lstStyle/>
          <a:p>
            <a:fld id="{F94847E4-80B0-6649-9E25-73ABBA76242D}" type="datetimeFigureOut">
              <a:rPr lang="es-CL" smtClean="0"/>
              <a:t>30-09-18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129647125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F94847E4-80B0-6649-9E25-73ABBA76242D}" type="datetimeFigureOut">
              <a:rPr lang="es-CL" smtClean="0"/>
              <a:t>30-09-18</a:t>
            </a:fld>
            <a:endParaRPr lang="es-CL"/>
          </a:p>
        </p:txBody>
      </p:sp>
      <p:sp>
        <p:nvSpPr>
          <p:cNvPr id="9" name="Footer Placeholder 8"/>
          <p:cNvSpPr>
            <a:spLocks noGrp="1"/>
          </p:cNvSpPr>
          <p:nvPr>
            <p:ph type="ftr" sz="quarter" idx="11"/>
          </p:nvPr>
        </p:nvSpPr>
        <p:spPr/>
        <p:txBody>
          <a:bodyPr/>
          <a:lstStyle/>
          <a:p>
            <a:endParaRPr lang="es-CL"/>
          </a:p>
        </p:txBody>
      </p:sp>
      <p:sp>
        <p:nvSpPr>
          <p:cNvPr id="10" name="Slide Number Placeholder 9"/>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169060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7" name="Date Placeholder 6"/>
          <p:cNvSpPr>
            <a:spLocks noGrp="1"/>
          </p:cNvSpPr>
          <p:nvPr>
            <p:ph type="dt" sz="half" idx="10"/>
          </p:nvPr>
        </p:nvSpPr>
        <p:spPr/>
        <p:txBody>
          <a:bodyPr/>
          <a:lstStyle/>
          <a:p>
            <a:fld id="{F94847E4-80B0-6649-9E25-73ABBA76242D}" type="datetimeFigureOut">
              <a:rPr lang="es-CL" smtClean="0"/>
              <a:t>30-09-18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719E642-6BFC-5F47-BB3C-47981A652678}" type="slidenum">
              <a:rPr lang="es-CL" smtClean="0"/>
              <a:t>‹Nº›</a:t>
            </a:fld>
            <a:endParaRPr lang="es-CL"/>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48859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94847E4-80B0-6649-9E25-73ABBA76242D}" type="datetimeFigureOut">
              <a:rPr lang="es-CL" smtClean="0"/>
              <a:t>30-09-18</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111325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847E4-80B0-6649-9E25-73ABBA76242D}" type="datetimeFigureOut">
              <a:rPr lang="es-CL" smtClean="0"/>
              <a:t>30-09-18</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275038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9" name="Date Placeholder 8"/>
          <p:cNvSpPr>
            <a:spLocks noGrp="1"/>
          </p:cNvSpPr>
          <p:nvPr>
            <p:ph type="dt" sz="half" idx="10"/>
          </p:nvPr>
        </p:nvSpPr>
        <p:spPr/>
        <p:txBody>
          <a:bodyPr/>
          <a:lstStyle/>
          <a:p>
            <a:fld id="{F94847E4-80B0-6649-9E25-73ABBA76242D}" type="datetimeFigureOut">
              <a:rPr lang="es-CL" smtClean="0"/>
              <a:t>30-09-18</a:t>
            </a:fld>
            <a:endParaRPr lang="es-CL"/>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CL"/>
          </a:p>
        </p:txBody>
      </p:sp>
      <p:sp>
        <p:nvSpPr>
          <p:cNvPr id="11" name="Slide Number Placeholder 10"/>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2301982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94847E4-80B0-6649-9E25-73ABBA76242D}" type="datetimeFigureOut">
              <a:rPr lang="es-CL" smtClean="0"/>
              <a:t>30-09-18</a:t>
            </a:fld>
            <a:endParaRPr lang="es-CL"/>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CL"/>
          </a:p>
        </p:txBody>
      </p:sp>
      <p:sp>
        <p:nvSpPr>
          <p:cNvPr id="10" name="Slide Number Placeholder 9"/>
          <p:cNvSpPr>
            <a:spLocks noGrp="1"/>
          </p:cNvSpPr>
          <p:nvPr>
            <p:ph type="sldNum" sz="quarter" idx="12"/>
          </p:nvPr>
        </p:nvSpPr>
        <p:spPr/>
        <p:txBody>
          <a:bodyPr/>
          <a:lstStyle/>
          <a:p>
            <a:fld id="{C719E642-6BFC-5F47-BB3C-47981A652678}" type="slidenum">
              <a:rPr lang="es-CL" smtClean="0"/>
              <a:t>‹Nº›</a:t>
            </a:fld>
            <a:endParaRPr lang="es-CL"/>
          </a:p>
        </p:txBody>
      </p:sp>
    </p:spTree>
    <p:extLst>
      <p:ext uri="{BB962C8B-B14F-4D97-AF65-F5344CB8AC3E}">
        <p14:creationId xmlns:p14="http://schemas.microsoft.com/office/powerpoint/2010/main" val="296468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4847E4-80B0-6649-9E25-73ABBA76242D}" type="datetimeFigureOut">
              <a:rPr lang="es-CL" smtClean="0"/>
              <a:t>30-09-18</a:t>
            </a:fld>
            <a:endParaRPr lang="es-CL"/>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CL"/>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719E642-6BFC-5F47-BB3C-47981A652678}" type="slidenum">
              <a:rPr lang="es-CL" smtClean="0"/>
              <a:t>‹Nº›</a:t>
            </a:fld>
            <a:endParaRPr lang="es-CL"/>
          </a:p>
        </p:txBody>
      </p:sp>
    </p:spTree>
    <p:extLst>
      <p:ext uri="{BB962C8B-B14F-4D97-AF65-F5344CB8AC3E}">
        <p14:creationId xmlns:p14="http://schemas.microsoft.com/office/powerpoint/2010/main" val="3907880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18AA1-BF6D-944C-BDA0-5127CC72130D}"/>
              </a:ext>
            </a:extLst>
          </p:cNvPr>
          <p:cNvSpPr>
            <a:spLocks noGrp="1"/>
          </p:cNvSpPr>
          <p:nvPr>
            <p:ph type="ctrTitle"/>
          </p:nvPr>
        </p:nvSpPr>
        <p:spPr>
          <a:xfrm>
            <a:off x="718457" y="1208314"/>
            <a:ext cx="6449786" cy="2790962"/>
          </a:xfrm>
        </p:spPr>
        <p:txBody>
          <a:bodyPr>
            <a:normAutofit/>
          </a:bodyPr>
          <a:lstStyle/>
          <a:p>
            <a:r>
              <a:rPr lang="es-CL" dirty="0"/>
              <a:t>Causas de la Evolución y de la Especiación </a:t>
            </a:r>
          </a:p>
        </p:txBody>
      </p:sp>
      <p:sp>
        <p:nvSpPr>
          <p:cNvPr id="3" name="Subtítulo 2">
            <a:extLst>
              <a:ext uri="{FF2B5EF4-FFF2-40B4-BE49-F238E27FC236}">
                <a16:creationId xmlns:a16="http://schemas.microsoft.com/office/drawing/2014/main" id="{6F7A9B27-2047-E94C-AD08-CA3151E09459}"/>
              </a:ext>
            </a:extLst>
          </p:cNvPr>
          <p:cNvSpPr>
            <a:spLocks noGrp="1"/>
          </p:cNvSpPr>
          <p:nvPr>
            <p:ph type="subTitle" idx="1"/>
          </p:nvPr>
        </p:nvSpPr>
        <p:spPr>
          <a:xfrm>
            <a:off x="3106129" y="4564816"/>
            <a:ext cx="6801612" cy="1239894"/>
          </a:xfrm>
        </p:spPr>
        <p:txBody>
          <a:bodyPr/>
          <a:lstStyle/>
          <a:p>
            <a:r>
              <a:rPr lang="es-CL" dirty="0"/>
              <a:t>Profesor Victor Mandujano Baeza</a:t>
            </a:r>
          </a:p>
        </p:txBody>
      </p:sp>
      <p:pic>
        <p:nvPicPr>
          <p:cNvPr id="4" name="Picture 4">
            <a:extLst>
              <a:ext uri="{FF2B5EF4-FFF2-40B4-BE49-F238E27FC236}">
                <a16:creationId xmlns:a16="http://schemas.microsoft.com/office/drawing/2014/main" id="{8494A0A3-8390-3F44-9A82-6A632CA06B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44156" y="1208314"/>
            <a:ext cx="4624294" cy="27909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0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21A77A-9E23-C243-9A53-94F165EE42E8}"/>
              </a:ext>
            </a:extLst>
          </p:cNvPr>
          <p:cNvSpPr>
            <a:spLocks noGrp="1"/>
          </p:cNvSpPr>
          <p:nvPr>
            <p:ph type="title"/>
          </p:nvPr>
        </p:nvSpPr>
        <p:spPr/>
        <p:txBody>
          <a:bodyPr/>
          <a:lstStyle/>
          <a:p>
            <a:r>
              <a:rPr lang="es-CL" dirty="0"/>
              <a:t>Especiacion simpatrica</a:t>
            </a:r>
          </a:p>
        </p:txBody>
      </p:sp>
      <p:sp>
        <p:nvSpPr>
          <p:cNvPr id="3" name="Marcador de contenido 2">
            <a:extLst>
              <a:ext uri="{FF2B5EF4-FFF2-40B4-BE49-F238E27FC236}">
                <a16:creationId xmlns:a16="http://schemas.microsoft.com/office/drawing/2014/main" id="{669E9509-E85A-E845-A6D3-4F3AA51842F5}"/>
              </a:ext>
            </a:extLst>
          </p:cNvPr>
          <p:cNvSpPr>
            <a:spLocks noGrp="1"/>
          </p:cNvSpPr>
          <p:nvPr>
            <p:ph idx="1"/>
          </p:nvPr>
        </p:nvSpPr>
        <p:spPr/>
        <p:txBody>
          <a:bodyPr>
            <a:normAutofit/>
          </a:bodyPr>
          <a:lstStyle/>
          <a:p>
            <a:r>
              <a:rPr lang="es-CL" sz="2800" dirty="0"/>
              <a:t>Esta especiación (del griego sún, juntos, y del latín patros, lugar de nacimiento) ocurre en ciertos casos cuando surgen dos especies, desde una misma población, en una misma región geográfica. El aislamiento reproductivo en este tipo de poblaciones resultaría de la existencia de barreras ecológicas.</a:t>
            </a:r>
          </a:p>
          <a:p>
            <a:endParaRPr lang="es-CL" sz="2800" dirty="0"/>
          </a:p>
        </p:txBody>
      </p:sp>
    </p:spTree>
    <p:extLst>
      <p:ext uri="{BB962C8B-B14F-4D97-AF65-F5344CB8AC3E}">
        <p14:creationId xmlns:p14="http://schemas.microsoft.com/office/powerpoint/2010/main" val="169884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A821317-9075-8146-8291-9EF17188675F}"/>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7C5A2761-BDF7-4D44-AC67-A9A045C18726}"/>
              </a:ext>
            </a:extLst>
          </p:cNvPr>
          <p:cNvPicPr>
            <a:picLocks noChangeAspect="1"/>
          </p:cNvPicPr>
          <p:nvPr/>
        </p:nvPicPr>
        <p:blipFill>
          <a:blip r:embed="rId2"/>
          <a:stretch>
            <a:fillRect/>
          </a:stretch>
        </p:blipFill>
        <p:spPr>
          <a:xfrm>
            <a:off x="1492826" y="159904"/>
            <a:ext cx="8911937" cy="6369266"/>
          </a:xfrm>
          <a:prstGeom prst="rect">
            <a:avLst/>
          </a:prstGeom>
        </p:spPr>
      </p:pic>
    </p:spTree>
    <p:extLst>
      <p:ext uri="{BB962C8B-B14F-4D97-AF65-F5344CB8AC3E}">
        <p14:creationId xmlns:p14="http://schemas.microsoft.com/office/powerpoint/2010/main" val="216587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0784A1-F4B3-164D-AF29-81E82829BF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027" y="928255"/>
            <a:ext cx="11449627" cy="5030433"/>
          </a:xfrm>
          <a:prstGeom prst="rect">
            <a:avLst/>
          </a:prstGeom>
        </p:spPr>
      </p:pic>
    </p:spTree>
    <p:extLst>
      <p:ext uri="{BB962C8B-B14F-4D97-AF65-F5344CB8AC3E}">
        <p14:creationId xmlns:p14="http://schemas.microsoft.com/office/powerpoint/2010/main" val="255002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D8209-83A0-1843-B492-8A0D6486B62F}"/>
              </a:ext>
            </a:extLst>
          </p:cNvPr>
          <p:cNvSpPr>
            <a:spLocks noGrp="1"/>
          </p:cNvSpPr>
          <p:nvPr>
            <p:ph type="title"/>
          </p:nvPr>
        </p:nvSpPr>
        <p:spPr/>
        <p:txBody>
          <a:bodyPr/>
          <a:lstStyle/>
          <a:p>
            <a:r>
              <a:rPr lang="es-CL" dirty="0"/>
              <a:t>Especiacion alopatrica</a:t>
            </a:r>
          </a:p>
        </p:txBody>
      </p:sp>
      <p:sp>
        <p:nvSpPr>
          <p:cNvPr id="3" name="Marcador de contenido 2">
            <a:extLst>
              <a:ext uri="{FF2B5EF4-FFF2-40B4-BE49-F238E27FC236}">
                <a16:creationId xmlns:a16="http://schemas.microsoft.com/office/drawing/2014/main" id="{B338524D-D8F5-444A-A1B3-AD59664E6F29}"/>
              </a:ext>
            </a:extLst>
          </p:cNvPr>
          <p:cNvSpPr>
            <a:spLocks noGrp="1"/>
          </p:cNvSpPr>
          <p:nvPr>
            <p:ph idx="1"/>
          </p:nvPr>
        </p:nvSpPr>
        <p:spPr>
          <a:xfrm>
            <a:off x="2231136" y="2679607"/>
            <a:ext cx="7729728" cy="3101983"/>
          </a:xfrm>
        </p:spPr>
        <p:txBody>
          <a:bodyPr>
            <a:normAutofit fontScale="92500" lnSpcReduction="10000"/>
          </a:bodyPr>
          <a:lstStyle/>
          <a:p>
            <a:r>
              <a:rPr lang="es-CL" sz="2800" dirty="0"/>
              <a:t>Esta especiación (del griego allos, otro, diferente, y del latín patros, lugar de nacimiento) considera que el primer paso para la formación de dos nuevas especies es la separación geográfica entre poblaciones de una especie ancestral, luego de lo cual los cruces entre miembros de dos poblaciones dejan de ocurrir. De esta forma, las mutaciones ventajosas que surjan en una de ellas no serán compartidas por la otra.</a:t>
            </a:r>
          </a:p>
          <a:p>
            <a:endParaRPr lang="es-CL" sz="2800" dirty="0"/>
          </a:p>
        </p:txBody>
      </p:sp>
    </p:spTree>
    <p:extLst>
      <p:ext uri="{BB962C8B-B14F-4D97-AF65-F5344CB8AC3E}">
        <p14:creationId xmlns:p14="http://schemas.microsoft.com/office/powerpoint/2010/main" val="167118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BEB13-79AF-7E42-B010-62B484E9D6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AA42BBFF-3BBA-9440-8C9A-215721C7F4C5}"/>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78DE5939-0A00-5740-BC9D-59ECC8E5A2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6509" y="438087"/>
            <a:ext cx="5015345" cy="5140037"/>
          </a:xfrm>
          <a:prstGeom prst="rect">
            <a:avLst/>
          </a:prstGeom>
        </p:spPr>
      </p:pic>
      <p:pic>
        <p:nvPicPr>
          <p:cNvPr id="5" name="Imagen 4">
            <a:extLst>
              <a:ext uri="{FF2B5EF4-FFF2-40B4-BE49-F238E27FC236}">
                <a16:creationId xmlns:a16="http://schemas.microsoft.com/office/drawing/2014/main" id="{91FF5A57-2FC3-F84B-87AC-141CC7D0C7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4145" y="438087"/>
            <a:ext cx="3491346" cy="6428509"/>
          </a:xfrm>
          <a:prstGeom prst="rect">
            <a:avLst/>
          </a:prstGeom>
        </p:spPr>
      </p:pic>
    </p:spTree>
    <p:extLst>
      <p:ext uri="{BB962C8B-B14F-4D97-AF65-F5344CB8AC3E}">
        <p14:creationId xmlns:p14="http://schemas.microsoft.com/office/powerpoint/2010/main" val="105293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B0622-867A-F548-B147-55BAFBE5F29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F572A31-289C-AF40-8C13-7170F3E09191}"/>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803174DB-A106-8840-816E-961DC53575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3491" y="-1"/>
            <a:ext cx="8853054" cy="6691263"/>
          </a:xfrm>
          <a:prstGeom prst="rect">
            <a:avLst/>
          </a:prstGeom>
        </p:spPr>
      </p:pic>
    </p:spTree>
    <p:extLst>
      <p:ext uri="{BB962C8B-B14F-4D97-AF65-F5344CB8AC3E}">
        <p14:creationId xmlns:p14="http://schemas.microsoft.com/office/powerpoint/2010/main" val="1154396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C6D4E-F508-AC4D-9418-3CFEF962BCD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75B24E8-41E5-2B4F-9C41-C83236C6F340}"/>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5C59B690-A029-1A48-9A87-13EF6228005C}"/>
              </a:ext>
            </a:extLst>
          </p:cNvPr>
          <p:cNvPicPr>
            <a:picLocks noChangeAspect="1"/>
          </p:cNvPicPr>
          <p:nvPr/>
        </p:nvPicPr>
        <p:blipFill>
          <a:blip r:embed="rId2"/>
          <a:stretch>
            <a:fillRect/>
          </a:stretch>
        </p:blipFill>
        <p:spPr>
          <a:xfrm>
            <a:off x="379268" y="491743"/>
            <a:ext cx="11300114" cy="5326971"/>
          </a:xfrm>
          <a:prstGeom prst="rect">
            <a:avLst/>
          </a:prstGeom>
        </p:spPr>
      </p:pic>
    </p:spTree>
    <p:extLst>
      <p:ext uri="{BB962C8B-B14F-4D97-AF65-F5344CB8AC3E}">
        <p14:creationId xmlns:p14="http://schemas.microsoft.com/office/powerpoint/2010/main" val="22412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D7050-E502-D649-B4F9-7E0F971F1C94}"/>
              </a:ext>
            </a:extLst>
          </p:cNvPr>
          <p:cNvSpPr>
            <a:spLocks noGrp="1"/>
          </p:cNvSpPr>
          <p:nvPr>
            <p:ph type="title"/>
          </p:nvPr>
        </p:nvSpPr>
        <p:spPr>
          <a:xfrm rot="16200000">
            <a:off x="-1422377" y="2799311"/>
            <a:ext cx="5603194" cy="1259378"/>
          </a:xfrm>
        </p:spPr>
        <p:txBody>
          <a:bodyPr/>
          <a:lstStyle/>
          <a:p>
            <a:r>
              <a:rPr lang="es-CL" dirty="0"/>
              <a:t>Especiacion </a:t>
            </a:r>
          </a:p>
        </p:txBody>
      </p:sp>
      <p:pic>
        <p:nvPicPr>
          <p:cNvPr id="4" name="Imagen 3">
            <a:extLst>
              <a:ext uri="{FF2B5EF4-FFF2-40B4-BE49-F238E27FC236}">
                <a16:creationId xmlns:a16="http://schemas.microsoft.com/office/drawing/2014/main" id="{A1BFD2E2-4D89-7E45-B34D-702AF9E28480}"/>
              </a:ext>
            </a:extLst>
          </p:cNvPr>
          <p:cNvPicPr>
            <a:picLocks noChangeAspect="1"/>
          </p:cNvPicPr>
          <p:nvPr/>
        </p:nvPicPr>
        <p:blipFill>
          <a:blip r:embed="rId2"/>
          <a:stretch>
            <a:fillRect/>
          </a:stretch>
        </p:blipFill>
        <p:spPr>
          <a:xfrm>
            <a:off x="2945246" y="126999"/>
            <a:ext cx="7807614" cy="6246091"/>
          </a:xfrm>
          <a:prstGeom prst="rect">
            <a:avLst/>
          </a:prstGeom>
        </p:spPr>
      </p:pic>
    </p:spTree>
    <p:extLst>
      <p:ext uri="{BB962C8B-B14F-4D97-AF65-F5344CB8AC3E}">
        <p14:creationId xmlns:p14="http://schemas.microsoft.com/office/powerpoint/2010/main" val="2681043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38FD07-45D7-4C49-B6B5-D3ADF8B9E9ED}"/>
              </a:ext>
            </a:extLst>
          </p:cNvPr>
          <p:cNvSpPr>
            <a:spLocks noGrp="1"/>
          </p:cNvSpPr>
          <p:nvPr>
            <p:ph idx="1"/>
          </p:nvPr>
        </p:nvSpPr>
        <p:spPr/>
        <p:txBody>
          <a:bodyPr/>
          <a:lstStyle/>
          <a:p>
            <a:endParaRPr lang="es-CL"/>
          </a:p>
        </p:txBody>
      </p:sp>
      <p:graphicFrame>
        <p:nvGraphicFramePr>
          <p:cNvPr id="4" name="3 Marcador de contenido">
            <a:extLst>
              <a:ext uri="{FF2B5EF4-FFF2-40B4-BE49-F238E27FC236}">
                <a16:creationId xmlns:a16="http://schemas.microsoft.com/office/drawing/2014/main" id="{8E3C4A5D-0255-8C43-933F-5F95B2BBBC8C}"/>
              </a:ext>
            </a:extLst>
          </p:cNvPr>
          <p:cNvGraphicFramePr>
            <a:graphicFrameLocks/>
          </p:cNvGraphicFramePr>
          <p:nvPr>
            <p:extLst/>
          </p:nvPr>
        </p:nvGraphicFramePr>
        <p:xfrm>
          <a:off x="306126" y="500042"/>
          <a:ext cx="11001420" cy="8215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57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18AA1-BF6D-944C-BDA0-5127CC72130D}"/>
              </a:ext>
            </a:extLst>
          </p:cNvPr>
          <p:cNvSpPr>
            <a:spLocks noGrp="1"/>
          </p:cNvSpPr>
          <p:nvPr>
            <p:ph type="ctrTitle"/>
          </p:nvPr>
        </p:nvSpPr>
        <p:spPr>
          <a:xfrm>
            <a:off x="718457" y="1208314"/>
            <a:ext cx="6449786" cy="2790962"/>
          </a:xfrm>
        </p:spPr>
        <p:txBody>
          <a:bodyPr>
            <a:normAutofit/>
          </a:bodyPr>
          <a:lstStyle/>
          <a:p>
            <a:r>
              <a:rPr lang="es-CL" dirty="0"/>
              <a:t>Causas de la Evolución y de la Especiación </a:t>
            </a:r>
          </a:p>
        </p:txBody>
      </p:sp>
      <p:sp>
        <p:nvSpPr>
          <p:cNvPr id="3" name="Subtítulo 2">
            <a:extLst>
              <a:ext uri="{FF2B5EF4-FFF2-40B4-BE49-F238E27FC236}">
                <a16:creationId xmlns:a16="http://schemas.microsoft.com/office/drawing/2014/main" id="{6F7A9B27-2047-E94C-AD08-CA3151E09459}"/>
              </a:ext>
            </a:extLst>
          </p:cNvPr>
          <p:cNvSpPr>
            <a:spLocks noGrp="1"/>
          </p:cNvSpPr>
          <p:nvPr>
            <p:ph type="subTitle" idx="1"/>
          </p:nvPr>
        </p:nvSpPr>
        <p:spPr>
          <a:xfrm>
            <a:off x="3106129" y="4564816"/>
            <a:ext cx="6801612" cy="1239894"/>
          </a:xfrm>
        </p:spPr>
        <p:txBody>
          <a:bodyPr/>
          <a:lstStyle/>
          <a:p>
            <a:r>
              <a:rPr lang="es-CL" dirty="0"/>
              <a:t>Profesor Victor Mandujano Baeza</a:t>
            </a:r>
          </a:p>
        </p:txBody>
      </p:sp>
      <p:pic>
        <p:nvPicPr>
          <p:cNvPr id="4" name="Picture 4">
            <a:extLst>
              <a:ext uri="{FF2B5EF4-FFF2-40B4-BE49-F238E27FC236}">
                <a16:creationId xmlns:a16="http://schemas.microsoft.com/office/drawing/2014/main" id="{8494A0A3-8390-3F44-9A82-6A632CA06B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44156" y="1208314"/>
            <a:ext cx="4624294" cy="27909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52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38FD07-45D7-4C49-B6B5-D3ADF8B9E9ED}"/>
              </a:ext>
            </a:extLst>
          </p:cNvPr>
          <p:cNvSpPr>
            <a:spLocks noGrp="1"/>
          </p:cNvSpPr>
          <p:nvPr>
            <p:ph idx="1"/>
          </p:nvPr>
        </p:nvSpPr>
        <p:spPr/>
        <p:txBody>
          <a:bodyPr/>
          <a:lstStyle/>
          <a:p>
            <a:endParaRPr lang="es-CL"/>
          </a:p>
        </p:txBody>
      </p:sp>
      <p:graphicFrame>
        <p:nvGraphicFramePr>
          <p:cNvPr id="4" name="3 Marcador de contenido">
            <a:extLst>
              <a:ext uri="{FF2B5EF4-FFF2-40B4-BE49-F238E27FC236}">
                <a16:creationId xmlns:a16="http://schemas.microsoft.com/office/drawing/2014/main" id="{8E3C4A5D-0255-8C43-933F-5F95B2BBBC8C}"/>
              </a:ext>
            </a:extLst>
          </p:cNvPr>
          <p:cNvGraphicFramePr>
            <a:graphicFrameLocks/>
          </p:cNvGraphicFramePr>
          <p:nvPr>
            <p:extLst>
              <p:ext uri="{D42A27DB-BD31-4B8C-83A1-F6EECF244321}">
                <p14:modId xmlns:p14="http://schemas.microsoft.com/office/powerpoint/2010/main" val="3458056385"/>
              </p:ext>
            </p:extLst>
          </p:nvPr>
        </p:nvGraphicFramePr>
        <p:xfrm>
          <a:off x="306126" y="500042"/>
          <a:ext cx="11001420" cy="8215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11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0505DA-36F3-3141-83BB-1993EDCE3BA4}"/>
              </a:ext>
            </a:extLst>
          </p:cNvPr>
          <p:cNvSpPr>
            <a:spLocks noGrp="1"/>
          </p:cNvSpPr>
          <p:nvPr>
            <p:ph type="title"/>
          </p:nvPr>
        </p:nvSpPr>
        <p:spPr/>
        <p:txBody>
          <a:bodyPr/>
          <a:lstStyle/>
          <a:p>
            <a:r>
              <a:rPr lang="es-CL" dirty="0"/>
              <a:t>Aislamiento reproductivo</a:t>
            </a:r>
          </a:p>
        </p:txBody>
      </p:sp>
      <p:sp>
        <p:nvSpPr>
          <p:cNvPr id="3" name="Marcador de contenido 2">
            <a:extLst>
              <a:ext uri="{FF2B5EF4-FFF2-40B4-BE49-F238E27FC236}">
                <a16:creationId xmlns:a16="http://schemas.microsoft.com/office/drawing/2014/main" id="{48E5EDE3-14FA-9146-862B-67BFE0FA48CD}"/>
              </a:ext>
            </a:extLst>
          </p:cNvPr>
          <p:cNvSpPr>
            <a:spLocks noGrp="1"/>
          </p:cNvSpPr>
          <p:nvPr>
            <p:ph idx="1"/>
          </p:nvPr>
        </p:nvSpPr>
        <p:spPr>
          <a:xfrm>
            <a:off x="1171593" y="2536444"/>
            <a:ext cx="10352749" cy="1890413"/>
          </a:xfrm>
        </p:spPr>
        <p:txBody>
          <a:bodyPr>
            <a:normAutofit/>
          </a:bodyPr>
          <a:lstStyle/>
          <a:p>
            <a:r>
              <a:rPr lang="es-CL" sz="2800" dirty="0"/>
              <a:t>Se considera como mecanismo de aislamiento reproductivo a toda barrera que evite el flujo de genes entre las poblaciones. Se reconocen dos grandes tipos: mecanismos de aislamiento precigótico y postcigótico.</a:t>
            </a:r>
          </a:p>
          <a:p>
            <a:endParaRPr lang="es-CL" sz="2800" dirty="0"/>
          </a:p>
        </p:txBody>
      </p:sp>
    </p:spTree>
    <p:extLst>
      <p:ext uri="{BB962C8B-B14F-4D97-AF65-F5344CB8AC3E}">
        <p14:creationId xmlns:p14="http://schemas.microsoft.com/office/powerpoint/2010/main" val="345906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A3670F-2DB2-054B-A709-6EAEAC2A656E}"/>
              </a:ext>
            </a:extLst>
          </p:cNvPr>
          <p:cNvSpPr>
            <a:spLocks noGrp="1"/>
          </p:cNvSpPr>
          <p:nvPr>
            <p:ph type="title"/>
          </p:nvPr>
        </p:nvSpPr>
        <p:spPr/>
        <p:txBody>
          <a:bodyPr/>
          <a:lstStyle/>
          <a:p>
            <a:r>
              <a:rPr lang="es-CL" dirty="0"/>
              <a:t>precigotico</a:t>
            </a:r>
          </a:p>
        </p:txBody>
      </p:sp>
      <p:sp>
        <p:nvSpPr>
          <p:cNvPr id="3" name="Marcador de contenido 2">
            <a:extLst>
              <a:ext uri="{FF2B5EF4-FFF2-40B4-BE49-F238E27FC236}">
                <a16:creationId xmlns:a16="http://schemas.microsoft.com/office/drawing/2014/main" id="{6CEE4742-84C2-0844-ACDF-3897972129C8}"/>
              </a:ext>
            </a:extLst>
          </p:cNvPr>
          <p:cNvSpPr>
            <a:spLocks noGrp="1"/>
          </p:cNvSpPr>
          <p:nvPr>
            <p:ph idx="1"/>
          </p:nvPr>
        </p:nvSpPr>
        <p:spPr/>
        <p:txBody>
          <a:bodyPr>
            <a:normAutofit/>
          </a:bodyPr>
          <a:lstStyle/>
          <a:p>
            <a:r>
              <a:rPr lang="es-CL" sz="3200" dirty="0"/>
              <a:t>Geografico</a:t>
            </a:r>
          </a:p>
          <a:p>
            <a:r>
              <a:rPr lang="es-CL" sz="3200" dirty="0"/>
              <a:t>Ecologico</a:t>
            </a:r>
          </a:p>
          <a:p>
            <a:r>
              <a:rPr lang="es-CL" sz="3200" dirty="0"/>
              <a:t>Temporal o estacional</a:t>
            </a:r>
          </a:p>
          <a:p>
            <a:r>
              <a:rPr lang="es-CL" sz="3200" dirty="0"/>
              <a:t>Mecanico</a:t>
            </a:r>
          </a:p>
          <a:p>
            <a:r>
              <a:rPr lang="es-CL" sz="3200" dirty="0"/>
              <a:t>Conductual</a:t>
            </a:r>
          </a:p>
          <a:p>
            <a:endParaRPr lang="es-CL" sz="3200" dirty="0"/>
          </a:p>
          <a:p>
            <a:endParaRPr lang="es-CL" sz="3200" dirty="0"/>
          </a:p>
        </p:txBody>
      </p:sp>
    </p:spTree>
    <p:extLst>
      <p:ext uri="{BB962C8B-B14F-4D97-AF65-F5344CB8AC3E}">
        <p14:creationId xmlns:p14="http://schemas.microsoft.com/office/powerpoint/2010/main" val="1965615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7CCB17-CADB-CE45-8C16-E4CC74BFBD31}"/>
              </a:ext>
            </a:extLst>
          </p:cNvPr>
          <p:cNvSpPr>
            <a:spLocks noGrp="1"/>
          </p:cNvSpPr>
          <p:nvPr>
            <p:ph type="title"/>
          </p:nvPr>
        </p:nvSpPr>
        <p:spPr/>
        <p:txBody>
          <a:bodyPr/>
          <a:lstStyle/>
          <a:p>
            <a:r>
              <a:rPr lang="es-CL" dirty="0"/>
              <a:t>Geografico</a:t>
            </a:r>
          </a:p>
        </p:txBody>
      </p:sp>
      <p:sp>
        <p:nvSpPr>
          <p:cNvPr id="3" name="Marcador de contenido 2">
            <a:extLst>
              <a:ext uri="{FF2B5EF4-FFF2-40B4-BE49-F238E27FC236}">
                <a16:creationId xmlns:a16="http://schemas.microsoft.com/office/drawing/2014/main" id="{2FE91543-C1C8-914F-9941-3BA718FDFD62}"/>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94CE56EF-43FD-F843-B75A-2F51335EB9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9011" y="2269957"/>
            <a:ext cx="8309810" cy="4588043"/>
          </a:xfrm>
          <a:prstGeom prst="rect">
            <a:avLst/>
          </a:prstGeom>
        </p:spPr>
      </p:pic>
    </p:spTree>
    <p:extLst>
      <p:ext uri="{BB962C8B-B14F-4D97-AF65-F5344CB8AC3E}">
        <p14:creationId xmlns:p14="http://schemas.microsoft.com/office/powerpoint/2010/main" val="161441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3B27D-5BE6-5E42-B82D-1B9276D60E72}"/>
              </a:ext>
            </a:extLst>
          </p:cNvPr>
          <p:cNvSpPr>
            <a:spLocks noGrp="1"/>
          </p:cNvSpPr>
          <p:nvPr>
            <p:ph type="title"/>
          </p:nvPr>
        </p:nvSpPr>
        <p:spPr/>
        <p:txBody>
          <a:bodyPr/>
          <a:lstStyle/>
          <a:p>
            <a:r>
              <a:rPr lang="es-CL" dirty="0"/>
              <a:t>Ecologic, temporal, estacional</a:t>
            </a:r>
          </a:p>
        </p:txBody>
      </p:sp>
      <p:pic>
        <p:nvPicPr>
          <p:cNvPr id="4" name="Imagen 3">
            <a:extLst>
              <a:ext uri="{FF2B5EF4-FFF2-40B4-BE49-F238E27FC236}">
                <a16:creationId xmlns:a16="http://schemas.microsoft.com/office/drawing/2014/main" id="{9DFA8CFA-CCD4-B441-A67D-9B89E595400B}"/>
              </a:ext>
            </a:extLst>
          </p:cNvPr>
          <p:cNvPicPr>
            <a:picLocks noChangeAspect="1"/>
          </p:cNvPicPr>
          <p:nvPr/>
        </p:nvPicPr>
        <p:blipFill>
          <a:blip r:embed="rId2"/>
          <a:stretch>
            <a:fillRect/>
          </a:stretch>
        </p:blipFill>
        <p:spPr>
          <a:xfrm>
            <a:off x="0" y="2315785"/>
            <a:ext cx="5715000" cy="3746500"/>
          </a:xfrm>
          <a:prstGeom prst="rect">
            <a:avLst/>
          </a:prstGeom>
        </p:spPr>
      </p:pic>
      <p:pic>
        <p:nvPicPr>
          <p:cNvPr id="5" name="Imagen 4">
            <a:extLst>
              <a:ext uri="{FF2B5EF4-FFF2-40B4-BE49-F238E27FC236}">
                <a16:creationId xmlns:a16="http://schemas.microsoft.com/office/drawing/2014/main" id="{6C8B8B85-AF14-234F-BAF1-CA3CD8B044A4}"/>
              </a:ext>
            </a:extLst>
          </p:cNvPr>
          <p:cNvPicPr>
            <a:picLocks noChangeAspect="1"/>
          </p:cNvPicPr>
          <p:nvPr/>
        </p:nvPicPr>
        <p:blipFill>
          <a:blip r:embed="rId3"/>
          <a:stretch>
            <a:fillRect/>
          </a:stretch>
        </p:blipFill>
        <p:spPr>
          <a:xfrm>
            <a:off x="5715000" y="2315785"/>
            <a:ext cx="5715000" cy="3746500"/>
          </a:xfrm>
          <a:prstGeom prst="rect">
            <a:avLst/>
          </a:prstGeom>
        </p:spPr>
      </p:pic>
    </p:spTree>
    <p:extLst>
      <p:ext uri="{BB962C8B-B14F-4D97-AF65-F5344CB8AC3E}">
        <p14:creationId xmlns:p14="http://schemas.microsoft.com/office/powerpoint/2010/main" val="175423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9250AE-5C26-D94A-B016-4E5F3F0D6A6E}"/>
              </a:ext>
            </a:extLst>
          </p:cNvPr>
          <p:cNvSpPr>
            <a:spLocks noGrp="1"/>
          </p:cNvSpPr>
          <p:nvPr>
            <p:ph type="title"/>
          </p:nvPr>
        </p:nvSpPr>
        <p:spPr/>
        <p:txBody>
          <a:bodyPr/>
          <a:lstStyle/>
          <a:p>
            <a:r>
              <a:rPr lang="es-CL" dirty="0"/>
              <a:t>Mecanico</a:t>
            </a:r>
          </a:p>
        </p:txBody>
      </p:sp>
      <p:pic>
        <p:nvPicPr>
          <p:cNvPr id="4" name="Imagen 3">
            <a:extLst>
              <a:ext uri="{FF2B5EF4-FFF2-40B4-BE49-F238E27FC236}">
                <a16:creationId xmlns:a16="http://schemas.microsoft.com/office/drawing/2014/main" id="{61A6CF98-9CD0-D142-A8F8-988CA8E777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7452" y="3629526"/>
            <a:ext cx="6132095" cy="3066048"/>
          </a:xfrm>
          <a:prstGeom prst="rect">
            <a:avLst/>
          </a:prstGeom>
        </p:spPr>
      </p:pic>
      <p:pic>
        <p:nvPicPr>
          <p:cNvPr id="5" name="Imagen 4">
            <a:extLst>
              <a:ext uri="{FF2B5EF4-FFF2-40B4-BE49-F238E27FC236}">
                <a16:creationId xmlns:a16="http://schemas.microsoft.com/office/drawing/2014/main" id="{59A78113-2D84-4844-BFC3-EAD6CB695F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305" y="2302453"/>
            <a:ext cx="5015407" cy="3833652"/>
          </a:xfrm>
          <a:prstGeom prst="rect">
            <a:avLst/>
          </a:prstGeom>
        </p:spPr>
      </p:pic>
    </p:spTree>
    <p:extLst>
      <p:ext uri="{BB962C8B-B14F-4D97-AF65-F5344CB8AC3E}">
        <p14:creationId xmlns:p14="http://schemas.microsoft.com/office/powerpoint/2010/main" val="395136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D9AF7C-FF97-FB4A-A184-6636B2680E6E}"/>
              </a:ext>
            </a:extLst>
          </p:cNvPr>
          <p:cNvSpPr>
            <a:spLocks noGrp="1"/>
          </p:cNvSpPr>
          <p:nvPr>
            <p:ph type="title"/>
          </p:nvPr>
        </p:nvSpPr>
        <p:spPr>
          <a:xfrm>
            <a:off x="2600104" y="409576"/>
            <a:ext cx="7729728" cy="1188720"/>
          </a:xfrm>
        </p:spPr>
        <p:txBody>
          <a:bodyPr/>
          <a:lstStyle/>
          <a:p>
            <a:r>
              <a:rPr lang="es-CL" dirty="0"/>
              <a:t>Conductual</a:t>
            </a:r>
          </a:p>
        </p:txBody>
      </p:sp>
      <p:pic>
        <p:nvPicPr>
          <p:cNvPr id="5" name="Imagen 4">
            <a:extLst>
              <a:ext uri="{FF2B5EF4-FFF2-40B4-BE49-F238E27FC236}">
                <a16:creationId xmlns:a16="http://schemas.microsoft.com/office/drawing/2014/main" id="{40520712-D97C-1745-B10A-7BF95AE5D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347" y="2068723"/>
            <a:ext cx="5845779" cy="3112877"/>
          </a:xfrm>
          <a:prstGeom prst="rect">
            <a:avLst/>
          </a:prstGeom>
        </p:spPr>
      </p:pic>
      <p:pic>
        <p:nvPicPr>
          <p:cNvPr id="7" name="Imagen 6">
            <a:extLst>
              <a:ext uri="{FF2B5EF4-FFF2-40B4-BE49-F238E27FC236}">
                <a16:creationId xmlns:a16="http://schemas.microsoft.com/office/drawing/2014/main" id="{9D38C96C-DEAA-534E-A479-2352D17236E5}"/>
              </a:ext>
            </a:extLst>
          </p:cNvPr>
          <p:cNvPicPr>
            <a:picLocks noChangeAspect="1"/>
          </p:cNvPicPr>
          <p:nvPr/>
        </p:nvPicPr>
        <p:blipFill>
          <a:blip r:embed="rId3"/>
          <a:stretch>
            <a:fillRect/>
          </a:stretch>
        </p:blipFill>
        <p:spPr>
          <a:xfrm>
            <a:off x="5470359" y="2848740"/>
            <a:ext cx="6682098" cy="4009259"/>
          </a:xfrm>
          <a:prstGeom prst="rect">
            <a:avLst/>
          </a:prstGeom>
        </p:spPr>
      </p:pic>
    </p:spTree>
    <p:extLst>
      <p:ext uri="{BB962C8B-B14F-4D97-AF65-F5344CB8AC3E}">
        <p14:creationId xmlns:p14="http://schemas.microsoft.com/office/powerpoint/2010/main" val="202809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4CFA7C-4CEF-4F47-AB12-9A89193842A9}"/>
              </a:ext>
            </a:extLst>
          </p:cNvPr>
          <p:cNvSpPr>
            <a:spLocks noGrp="1"/>
          </p:cNvSpPr>
          <p:nvPr>
            <p:ph type="title"/>
          </p:nvPr>
        </p:nvSpPr>
        <p:spPr/>
        <p:txBody>
          <a:bodyPr/>
          <a:lstStyle/>
          <a:p>
            <a:r>
              <a:rPr lang="es-CL" dirty="0"/>
              <a:t>postcigotico</a:t>
            </a:r>
          </a:p>
        </p:txBody>
      </p:sp>
      <p:sp>
        <p:nvSpPr>
          <p:cNvPr id="3" name="Marcador de contenido 2">
            <a:extLst>
              <a:ext uri="{FF2B5EF4-FFF2-40B4-BE49-F238E27FC236}">
                <a16:creationId xmlns:a16="http://schemas.microsoft.com/office/drawing/2014/main" id="{57AD17CD-ED1A-634F-98F4-DEA876F9847B}"/>
              </a:ext>
            </a:extLst>
          </p:cNvPr>
          <p:cNvSpPr>
            <a:spLocks noGrp="1"/>
          </p:cNvSpPr>
          <p:nvPr>
            <p:ph idx="1"/>
          </p:nvPr>
        </p:nvSpPr>
        <p:spPr>
          <a:xfrm>
            <a:off x="37135" y="3648050"/>
            <a:ext cx="1855432" cy="1728488"/>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s-CL" sz="2800" dirty="0"/>
              <a:t>Formacion de cigotos hibridos</a:t>
            </a:r>
          </a:p>
        </p:txBody>
      </p:sp>
      <p:sp>
        <p:nvSpPr>
          <p:cNvPr id="4" name="CuadroTexto 3">
            <a:extLst>
              <a:ext uri="{FF2B5EF4-FFF2-40B4-BE49-F238E27FC236}">
                <a16:creationId xmlns:a16="http://schemas.microsoft.com/office/drawing/2014/main" id="{14442FC9-A655-0F47-8540-B075C6D2E39D}"/>
              </a:ext>
            </a:extLst>
          </p:cNvPr>
          <p:cNvSpPr txBox="1"/>
          <p:nvPr/>
        </p:nvSpPr>
        <p:spPr>
          <a:xfrm>
            <a:off x="2231136" y="2792736"/>
            <a:ext cx="2035834"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2800" dirty="0"/>
              <a:t>inviabilidad de los híbridos</a:t>
            </a:r>
          </a:p>
        </p:txBody>
      </p:sp>
      <p:sp>
        <p:nvSpPr>
          <p:cNvPr id="5" name="CuadroTexto 4">
            <a:extLst>
              <a:ext uri="{FF2B5EF4-FFF2-40B4-BE49-F238E27FC236}">
                <a16:creationId xmlns:a16="http://schemas.microsoft.com/office/drawing/2014/main" id="{BB546896-D1A5-4849-91CA-6038912FD1ED}"/>
              </a:ext>
            </a:extLst>
          </p:cNvPr>
          <p:cNvSpPr txBox="1"/>
          <p:nvPr/>
        </p:nvSpPr>
        <p:spPr>
          <a:xfrm>
            <a:off x="2231136" y="5362562"/>
            <a:ext cx="217385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2800" dirty="0"/>
              <a:t>esterilidad de los híbridos</a:t>
            </a:r>
          </a:p>
        </p:txBody>
      </p:sp>
      <p:pic>
        <p:nvPicPr>
          <p:cNvPr id="6" name="Imagen 5">
            <a:extLst>
              <a:ext uri="{FF2B5EF4-FFF2-40B4-BE49-F238E27FC236}">
                <a16:creationId xmlns:a16="http://schemas.microsoft.com/office/drawing/2014/main" id="{AEEBBCDA-DA9E-7E4E-A952-E8D809C28C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7527" y="2288833"/>
            <a:ext cx="2908959" cy="1633865"/>
          </a:xfrm>
          <a:prstGeom prst="ellipse">
            <a:avLst/>
          </a:prstGeom>
          <a:ln>
            <a:noFill/>
          </a:ln>
          <a:effectLst>
            <a:softEdge rad="112500"/>
          </a:effectLst>
        </p:spPr>
      </p:pic>
      <p:pic>
        <p:nvPicPr>
          <p:cNvPr id="7" name="Imagen 6">
            <a:extLst>
              <a:ext uri="{FF2B5EF4-FFF2-40B4-BE49-F238E27FC236}">
                <a16:creationId xmlns:a16="http://schemas.microsoft.com/office/drawing/2014/main" id="{E4F035EA-900C-3141-A858-35E014A732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6327" y="3149139"/>
            <a:ext cx="1662546" cy="1662546"/>
          </a:xfrm>
          <a:prstGeom prst="ellipse">
            <a:avLst/>
          </a:prstGeom>
          <a:ln>
            <a:noFill/>
          </a:ln>
          <a:effectLst>
            <a:softEdge rad="112500"/>
          </a:effectLst>
        </p:spPr>
      </p:pic>
      <p:pic>
        <p:nvPicPr>
          <p:cNvPr id="8" name="Imagen 7">
            <a:extLst>
              <a:ext uri="{FF2B5EF4-FFF2-40B4-BE49-F238E27FC236}">
                <a16:creationId xmlns:a16="http://schemas.microsoft.com/office/drawing/2014/main" id="{58BA8DBE-FFE7-1649-86C1-1EFD1C906D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6332" y="4109834"/>
            <a:ext cx="2738536" cy="2748166"/>
          </a:xfrm>
          <a:prstGeom prst="ellipse">
            <a:avLst/>
          </a:prstGeom>
          <a:ln>
            <a:noFill/>
          </a:ln>
          <a:effectLst>
            <a:softEdge rad="112500"/>
          </a:effectLst>
        </p:spPr>
      </p:pic>
      <p:pic>
        <p:nvPicPr>
          <p:cNvPr id="9" name="Imagen 8">
            <a:extLst>
              <a:ext uri="{FF2B5EF4-FFF2-40B4-BE49-F238E27FC236}">
                <a16:creationId xmlns:a16="http://schemas.microsoft.com/office/drawing/2014/main" id="{82D739A1-6487-2F4A-8139-4FC4D61140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678522" y="4359815"/>
            <a:ext cx="2231341" cy="2248203"/>
          </a:xfrm>
          <a:prstGeom prst="rect">
            <a:avLst/>
          </a:prstGeom>
        </p:spPr>
      </p:pic>
      <p:cxnSp>
        <p:nvCxnSpPr>
          <p:cNvPr id="11" name="Conector recto de flecha 10">
            <a:extLst>
              <a:ext uri="{FF2B5EF4-FFF2-40B4-BE49-F238E27FC236}">
                <a16:creationId xmlns:a16="http://schemas.microsoft.com/office/drawing/2014/main" id="{11F62469-038A-F24D-9DFE-0F23EE262797}"/>
              </a:ext>
            </a:extLst>
          </p:cNvPr>
          <p:cNvCxnSpPr>
            <a:cxnSpLocks/>
            <a:stCxn id="3" idx="3"/>
            <a:endCxn id="4" idx="1"/>
          </p:cNvCxnSpPr>
          <p:nvPr/>
        </p:nvCxnSpPr>
        <p:spPr>
          <a:xfrm flipV="1">
            <a:off x="1892567" y="3485234"/>
            <a:ext cx="338569" cy="10270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CBF3141F-693D-A247-A11A-49C6F55FD01D}"/>
              </a:ext>
            </a:extLst>
          </p:cNvPr>
          <p:cNvCxnSpPr>
            <a:cxnSpLocks/>
            <a:stCxn id="3" idx="3"/>
            <a:endCxn id="5" idx="1"/>
          </p:cNvCxnSpPr>
          <p:nvPr/>
        </p:nvCxnSpPr>
        <p:spPr>
          <a:xfrm>
            <a:off x="1892567" y="4512294"/>
            <a:ext cx="338569" cy="13273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BD2470F4-1697-F048-B9FA-3FEFBC0EAA8C}"/>
              </a:ext>
            </a:extLst>
          </p:cNvPr>
          <p:cNvCxnSpPr>
            <a:cxnSpLocks/>
            <a:stCxn id="5" idx="3"/>
            <a:endCxn id="7" idx="4"/>
          </p:cNvCxnSpPr>
          <p:nvPr/>
        </p:nvCxnSpPr>
        <p:spPr>
          <a:xfrm flipV="1">
            <a:off x="4404993" y="4811685"/>
            <a:ext cx="872607" cy="10279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218967D2-5D05-0145-8A8C-BA288CE46884}"/>
              </a:ext>
            </a:extLst>
          </p:cNvPr>
          <p:cNvCxnSpPr>
            <a:cxnSpLocks/>
            <a:stCxn id="4" idx="3"/>
            <a:endCxn id="7" idx="1"/>
          </p:cNvCxnSpPr>
          <p:nvPr/>
        </p:nvCxnSpPr>
        <p:spPr>
          <a:xfrm flipV="1">
            <a:off x="4266970" y="3392613"/>
            <a:ext cx="422831" cy="92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7B59F5E8-52D9-8240-83FE-51756075B0DE}"/>
              </a:ext>
            </a:extLst>
          </p:cNvPr>
          <p:cNvCxnSpPr>
            <a:cxnSpLocks/>
            <a:stCxn id="7" idx="7"/>
            <a:endCxn id="6" idx="2"/>
          </p:cNvCxnSpPr>
          <p:nvPr/>
        </p:nvCxnSpPr>
        <p:spPr>
          <a:xfrm flipV="1">
            <a:off x="5865399" y="3105766"/>
            <a:ext cx="2752128" cy="286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02483E6A-962E-EC43-A0C9-68218AD1F277}"/>
              </a:ext>
            </a:extLst>
          </p:cNvPr>
          <p:cNvCxnSpPr>
            <a:cxnSpLocks/>
            <a:stCxn id="7" idx="5"/>
            <a:endCxn id="8" idx="1"/>
          </p:cNvCxnSpPr>
          <p:nvPr/>
        </p:nvCxnSpPr>
        <p:spPr>
          <a:xfrm flipV="1">
            <a:off x="5865399" y="4512294"/>
            <a:ext cx="871982" cy="559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2CA2CC7B-89F4-3547-A03A-CDE352E39DB1}"/>
              </a:ext>
            </a:extLst>
          </p:cNvPr>
          <p:cNvCxnSpPr>
            <a:cxnSpLocks/>
            <a:stCxn id="8" idx="6"/>
            <a:endCxn id="9" idx="2"/>
          </p:cNvCxnSpPr>
          <p:nvPr/>
        </p:nvCxnSpPr>
        <p:spPr>
          <a:xfrm>
            <a:off x="9074868" y="5483917"/>
            <a:ext cx="5952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Cruz 33">
            <a:extLst>
              <a:ext uri="{FF2B5EF4-FFF2-40B4-BE49-F238E27FC236}">
                <a16:creationId xmlns:a16="http://schemas.microsoft.com/office/drawing/2014/main" id="{06DB9AB9-D7F6-F14A-81E4-94BF8C4853ED}"/>
              </a:ext>
            </a:extLst>
          </p:cNvPr>
          <p:cNvSpPr/>
          <p:nvPr/>
        </p:nvSpPr>
        <p:spPr>
          <a:xfrm rot="2508207">
            <a:off x="10106474" y="4307703"/>
            <a:ext cx="2045168" cy="2035891"/>
          </a:xfrm>
          <a:prstGeom prst="plus">
            <a:avLst>
              <a:gd name="adj" fmla="val 47495"/>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L">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1947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{77A70C4E-5D02-5A4B-AA4D-659FDB234486}tf10001120</Template>
  <TotalTime>366</TotalTime>
  <Words>273</Words>
  <Application>Microsoft Macintosh PowerPoint</Application>
  <PresentationFormat>Panorámica</PresentationFormat>
  <Paragraphs>61</Paragraphs>
  <Slides>19</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Arial</vt:lpstr>
      <vt:lpstr>Gill Sans MT</vt:lpstr>
      <vt:lpstr>Paquete</vt:lpstr>
      <vt:lpstr>Causas de la Evolución y de la Especiación </vt:lpstr>
      <vt:lpstr>Presentación de PowerPoint</vt:lpstr>
      <vt:lpstr>Aislamiento reproductivo</vt:lpstr>
      <vt:lpstr>precigotico</vt:lpstr>
      <vt:lpstr>Geografico</vt:lpstr>
      <vt:lpstr>Ecologic, temporal, estacional</vt:lpstr>
      <vt:lpstr>Mecanico</vt:lpstr>
      <vt:lpstr>Conductual</vt:lpstr>
      <vt:lpstr>postcigotico</vt:lpstr>
      <vt:lpstr>Especiacion simpatrica</vt:lpstr>
      <vt:lpstr>Presentación de PowerPoint</vt:lpstr>
      <vt:lpstr>Presentación de PowerPoint</vt:lpstr>
      <vt:lpstr>Especiacion alopatrica</vt:lpstr>
      <vt:lpstr>Presentación de PowerPoint</vt:lpstr>
      <vt:lpstr>Presentación de PowerPoint</vt:lpstr>
      <vt:lpstr>Presentación de PowerPoint</vt:lpstr>
      <vt:lpstr>Especiacion </vt:lpstr>
      <vt:lpstr>Presentación de PowerPoint</vt:lpstr>
      <vt:lpstr>Causas de la Evolución y de la Especiación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Causas de la Evolución y de la Especiación </dc:title>
  <dc:creator>Usuario de Microsoft Office</dc:creator>
  <cp:lastModifiedBy>Usuario de Microsoft Office</cp:lastModifiedBy>
  <cp:revision>27</cp:revision>
  <dcterms:created xsi:type="dcterms:W3CDTF">2018-09-03T05:05:49Z</dcterms:created>
  <dcterms:modified xsi:type="dcterms:W3CDTF">2018-09-30T15:05:01Z</dcterms:modified>
</cp:coreProperties>
</file>