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44"/>
  </p:notesMasterIdLst>
  <p:sldIdLst>
    <p:sldId id="256" r:id="rId2"/>
    <p:sldId id="300" r:id="rId3"/>
    <p:sldId id="304" r:id="rId4"/>
    <p:sldId id="257" r:id="rId5"/>
    <p:sldId id="258" r:id="rId6"/>
    <p:sldId id="259" r:id="rId7"/>
    <p:sldId id="260" r:id="rId8"/>
    <p:sldId id="265" r:id="rId9"/>
    <p:sldId id="266" r:id="rId10"/>
    <p:sldId id="305" r:id="rId11"/>
    <p:sldId id="261" r:id="rId12"/>
    <p:sldId id="262" r:id="rId13"/>
    <p:sldId id="263" r:id="rId14"/>
    <p:sldId id="264"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9" r:id="rId37"/>
    <p:sldId id="288" r:id="rId38"/>
    <p:sldId id="290" r:id="rId39"/>
    <p:sldId id="307" r:id="rId40"/>
    <p:sldId id="306" r:id="rId41"/>
    <p:sldId id="291" r:id="rId42"/>
    <p:sldId id="301" r:id="rId4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autoAdjust="0"/>
    <p:restoredTop sz="99604" autoAdjust="0"/>
  </p:normalViewPr>
  <p:slideViewPr>
    <p:cSldViewPr>
      <p:cViewPr varScale="1">
        <p:scale>
          <a:sx n="72" d="100"/>
          <a:sy n="72" d="100"/>
        </p:scale>
        <p:origin x="64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42C87-98E2-4687-9E02-D3551B4FC5E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L"/>
        </a:p>
      </dgm:t>
    </dgm:pt>
    <dgm:pt modelId="{2C20A71D-82A0-42E2-ABFB-6DBC1F2E95FE}">
      <dgm:prSet phldrT="[Texto]" custT="1"/>
      <dgm:spPr/>
      <dgm:t>
        <a:bodyPr/>
        <a:lstStyle/>
        <a:p>
          <a:r>
            <a:rPr lang="es-CL" sz="1600" dirty="0"/>
            <a:t>Especiación</a:t>
          </a:r>
        </a:p>
      </dgm:t>
    </dgm:pt>
    <dgm:pt modelId="{63834980-B512-4790-851C-D31024AF27BA}" type="parTrans" cxnId="{606A5B73-E777-4CBF-A6D3-4903163CE5D5}">
      <dgm:prSet/>
      <dgm:spPr/>
      <dgm:t>
        <a:bodyPr/>
        <a:lstStyle/>
        <a:p>
          <a:endParaRPr lang="es-CL" sz="2000"/>
        </a:p>
      </dgm:t>
    </dgm:pt>
    <dgm:pt modelId="{EA8567C6-9AAF-46CF-9003-5F42C5A95769}" type="sibTrans" cxnId="{606A5B73-E777-4CBF-A6D3-4903163CE5D5}">
      <dgm:prSet/>
      <dgm:spPr/>
      <dgm:t>
        <a:bodyPr/>
        <a:lstStyle/>
        <a:p>
          <a:endParaRPr lang="es-CL" sz="2000"/>
        </a:p>
      </dgm:t>
    </dgm:pt>
    <dgm:pt modelId="{BDC03177-F4D6-4F50-8E61-D22B227B5C2D}">
      <dgm:prSet phldrT="[Texto]" custT="1"/>
      <dgm:spPr/>
      <dgm:t>
        <a:bodyPr/>
        <a:lstStyle/>
        <a:p>
          <a:r>
            <a:rPr lang="es-CL" sz="1600" dirty="0"/>
            <a:t>Peripátrica</a:t>
          </a:r>
        </a:p>
      </dgm:t>
    </dgm:pt>
    <dgm:pt modelId="{7A98CDA2-C41F-4175-8B3A-BE4009A93AC3}" type="parTrans" cxnId="{0E92DADE-3CAD-4BD1-BCB2-326E8E181D90}">
      <dgm:prSet/>
      <dgm:spPr/>
      <dgm:t>
        <a:bodyPr/>
        <a:lstStyle/>
        <a:p>
          <a:endParaRPr lang="es-CL" sz="2000"/>
        </a:p>
      </dgm:t>
    </dgm:pt>
    <dgm:pt modelId="{1EBD2B57-877E-43FC-B4D1-23AB520261B7}" type="sibTrans" cxnId="{0E92DADE-3CAD-4BD1-BCB2-326E8E181D90}">
      <dgm:prSet/>
      <dgm:spPr/>
      <dgm:t>
        <a:bodyPr/>
        <a:lstStyle/>
        <a:p>
          <a:endParaRPr lang="es-CL" sz="2000"/>
        </a:p>
      </dgm:t>
    </dgm:pt>
    <dgm:pt modelId="{DFE8105A-D27F-4EB1-8E7D-6767A2C1DFC7}">
      <dgm:prSet phldrT="[Texto]" custT="1"/>
      <dgm:spPr/>
      <dgm:t>
        <a:bodyPr/>
        <a:lstStyle/>
        <a:p>
          <a:r>
            <a:rPr lang="es-CL" sz="1600" dirty="0"/>
            <a:t>Simpátrica</a:t>
          </a:r>
        </a:p>
      </dgm:t>
    </dgm:pt>
    <dgm:pt modelId="{37A021FA-1715-4F7E-90E1-4A9B07ACA4F2}" type="parTrans" cxnId="{839CE1AE-79B8-448F-BC24-B4F26501327B}">
      <dgm:prSet/>
      <dgm:spPr/>
      <dgm:t>
        <a:bodyPr/>
        <a:lstStyle/>
        <a:p>
          <a:endParaRPr lang="es-CL" sz="2000"/>
        </a:p>
      </dgm:t>
    </dgm:pt>
    <dgm:pt modelId="{2FCEE4C6-212A-4137-9597-1EF477EC83A1}" type="sibTrans" cxnId="{839CE1AE-79B8-448F-BC24-B4F26501327B}">
      <dgm:prSet/>
      <dgm:spPr/>
      <dgm:t>
        <a:bodyPr/>
        <a:lstStyle/>
        <a:p>
          <a:endParaRPr lang="es-CL" sz="2000"/>
        </a:p>
      </dgm:t>
    </dgm:pt>
    <dgm:pt modelId="{F5891979-E8C7-4638-87A5-2871602AB7A4}">
      <dgm:prSet phldrT="[Texto]" custT="1"/>
      <dgm:spPr/>
      <dgm:t>
        <a:bodyPr/>
        <a:lstStyle/>
        <a:p>
          <a:r>
            <a:rPr lang="es-CL" sz="1600" dirty="0"/>
            <a:t>Especies</a:t>
          </a:r>
        </a:p>
      </dgm:t>
    </dgm:pt>
    <dgm:pt modelId="{70D8595A-6976-4572-80D1-08F2B18D7A6A}" type="parTrans" cxnId="{CE9C8CC8-D9EE-4698-8376-F0D164230C79}">
      <dgm:prSet/>
      <dgm:spPr/>
      <dgm:t>
        <a:bodyPr/>
        <a:lstStyle/>
        <a:p>
          <a:endParaRPr lang="es-ES" sz="2000"/>
        </a:p>
      </dgm:t>
    </dgm:pt>
    <dgm:pt modelId="{8336E85B-981B-49C0-8C58-C0D33D1EAD01}" type="sibTrans" cxnId="{CE9C8CC8-D9EE-4698-8376-F0D164230C79}">
      <dgm:prSet/>
      <dgm:spPr/>
      <dgm:t>
        <a:bodyPr/>
        <a:lstStyle/>
        <a:p>
          <a:endParaRPr lang="es-ES" sz="2000"/>
        </a:p>
      </dgm:t>
    </dgm:pt>
    <dgm:pt modelId="{A7F4AC57-5FF9-4253-83E1-65E9F825E6B0}">
      <dgm:prSet phldrT="[Texto]" custT="1"/>
      <dgm:spPr/>
      <dgm:t>
        <a:bodyPr/>
        <a:lstStyle/>
        <a:p>
          <a:r>
            <a:rPr lang="es-CL" sz="1600" dirty="0"/>
            <a:t>Barreras de aislamiento</a:t>
          </a:r>
        </a:p>
      </dgm:t>
    </dgm:pt>
    <dgm:pt modelId="{06A72074-63F2-4037-AB88-4245CEDC0569}" type="parTrans" cxnId="{69508DAE-56E5-4139-ADF9-CBD20DCDEAA6}">
      <dgm:prSet/>
      <dgm:spPr/>
      <dgm:t>
        <a:bodyPr/>
        <a:lstStyle/>
        <a:p>
          <a:endParaRPr lang="es-ES" sz="2000"/>
        </a:p>
      </dgm:t>
    </dgm:pt>
    <dgm:pt modelId="{6C895DCA-162D-49D9-91A9-249FC37AC5F8}" type="sibTrans" cxnId="{69508DAE-56E5-4139-ADF9-CBD20DCDEAA6}">
      <dgm:prSet/>
      <dgm:spPr/>
      <dgm:t>
        <a:bodyPr/>
        <a:lstStyle/>
        <a:p>
          <a:endParaRPr lang="es-ES" sz="2000"/>
        </a:p>
      </dgm:t>
    </dgm:pt>
    <dgm:pt modelId="{5D663805-3A45-4781-B504-A5602D88F004}">
      <dgm:prSet phldrT="[Texto]" custT="1"/>
      <dgm:spPr/>
      <dgm:t>
        <a:bodyPr/>
        <a:lstStyle/>
        <a:p>
          <a:r>
            <a:rPr lang="es-CL" sz="1600" dirty="0"/>
            <a:t>Precigóticas</a:t>
          </a:r>
        </a:p>
      </dgm:t>
    </dgm:pt>
    <dgm:pt modelId="{2D01BD3A-5248-407F-B87F-9F2A6D534F7F}" type="parTrans" cxnId="{4524F87F-0C5F-407C-8DED-06FF7CEDB555}">
      <dgm:prSet/>
      <dgm:spPr/>
      <dgm:t>
        <a:bodyPr/>
        <a:lstStyle/>
        <a:p>
          <a:endParaRPr lang="es-ES" sz="2000"/>
        </a:p>
      </dgm:t>
    </dgm:pt>
    <dgm:pt modelId="{959273A3-D20C-4315-A944-1BB5D92E4BAD}" type="sibTrans" cxnId="{4524F87F-0C5F-407C-8DED-06FF7CEDB555}">
      <dgm:prSet/>
      <dgm:spPr/>
      <dgm:t>
        <a:bodyPr/>
        <a:lstStyle/>
        <a:p>
          <a:endParaRPr lang="es-ES" sz="2000"/>
        </a:p>
      </dgm:t>
    </dgm:pt>
    <dgm:pt modelId="{DB1DF253-ECEC-4F57-B4E6-7A1B0710218E}">
      <dgm:prSet phldrT="[Texto]" custT="1"/>
      <dgm:spPr/>
      <dgm:t>
        <a:bodyPr/>
        <a:lstStyle/>
        <a:p>
          <a:r>
            <a:rPr lang="es-CL" sz="1600" dirty="0"/>
            <a:t>Geográficas</a:t>
          </a:r>
        </a:p>
      </dgm:t>
    </dgm:pt>
    <dgm:pt modelId="{653C660B-9126-4B47-87AC-CD677BA9C969}" type="parTrans" cxnId="{03C6D322-FF46-4952-9EE6-0649A28B5744}">
      <dgm:prSet/>
      <dgm:spPr/>
      <dgm:t>
        <a:bodyPr/>
        <a:lstStyle/>
        <a:p>
          <a:endParaRPr lang="es-ES" sz="2000"/>
        </a:p>
      </dgm:t>
    </dgm:pt>
    <dgm:pt modelId="{FBCACA77-C9D8-4871-91AE-F1BCE83812ED}" type="sibTrans" cxnId="{03C6D322-FF46-4952-9EE6-0649A28B5744}">
      <dgm:prSet/>
      <dgm:spPr/>
      <dgm:t>
        <a:bodyPr/>
        <a:lstStyle/>
        <a:p>
          <a:endParaRPr lang="es-ES" sz="2000"/>
        </a:p>
      </dgm:t>
    </dgm:pt>
    <dgm:pt modelId="{69C94EBA-6073-4C77-9C66-763F2EC0EC3F}">
      <dgm:prSet phldrT="[Texto]" custT="1"/>
      <dgm:spPr/>
      <dgm:t>
        <a:bodyPr/>
        <a:lstStyle/>
        <a:p>
          <a:r>
            <a:rPr lang="es-CL" sz="1600" dirty="0"/>
            <a:t>Hábitat</a:t>
          </a:r>
        </a:p>
      </dgm:t>
    </dgm:pt>
    <dgm:pt modelId="{F560860F-FA5D-4717-9638-11812EEBD29D}" type="parTrans" cxnId="{5B117D61-D8A1-400C-B6B3-3CF6BFA83AED}">
      <dgm:prSet/>
      <dgm:spPr/>
      <dgm:t>
        <a:bodyPr/>
        <a:lstStyle/>
        <a:p>
          <a:endParaRPr lang="es-ES" sz="2000"/>
        </a:p>
      </dgm:t>
    </dgm:pt>
    <dgm:pt modelId="{8E3DEEE6-75C2-4C6C-9741-C50CB08455C8}" type="sibTrans" cxnId="{5B117D61-D8A1-400C-B6B3-3CF6BFA83AED}">
      <dgm:prSet/>
      <dgm:spPr/>
      <dgm:t>
        <a:bodyPr/>
        <a:lstStyle/>
        <a:p>
          <a:endParaRPr lang="es-ES" sz="2000"/>
        </a:p>
      </dgm:t>
    </dgm:pt>
    <dgm:pt modelId="{BA4FAF37-722E-491D-B2E8-82169FF90121}">
      <dgm:prSet phldrT="[Texto]" custT="1"/>
      <dgm:spPr/>
      <dgm:t>
        <a:bodyPr/>
        <a:lstStyle/>
        <a:p>
          <a:r>
            <a:rPr lang="es-CL" sz="1600" dirty="0"/>
            <a:t>Gamético</a:t>
          </a:r>
        </a:p>
      </dgm:t>
    </dgm:pt>
    <dgm:pt modelId="{D30578D0-6445-4E9E-B441-EE2353C5A67D}" type="parTrans" cxnId="{95280CAF-BE7F-43A1-9B5E-A2F9A59400AD}">
      <dgm:prSet/>
      <dgm:spPr/>
      <dgm:t>
        <a:bodyPr/>
        <a:lstStyle/>
        <a:p>
          <a:endParaRPr lang="es-ES" sz="2000"/>
        </a:p>
      </dgm:t>
    </dgm:pt>
    <dgm:pt modelId="{21DD7ACE-08CE-40E0-B1BF-3D3D821BDA6B}" type="sibTrans" cxnId="{95280CAF-BE7F-43A1-9B5E-A2F9A59400AD}">
      <dgm:prSet/>
      <dgm:spPr/>
      <dgm:t>
        <a:bodyPr/>
        <a:lstStyle/>
        <a:p>
          <a:endParaRPr lang="es-ES" sz="2000"/>
        </a:p>
      </dgm:t>
    </dgm:pt>
    <dgm:pt modelId="{9E303D0C-2CE2-4418-9A45-EE79D5DE41B3}">
      <dgm:prSet phldrT="[Texto]" custT="1"/>
      <dgm:spPr/>
      <dgm:t>
        <a:bodyPr/>
        <a:lstStyle/>
        <a:p>
          <a:r>
            <a:rPr lang="es-CL" sz="1600" dirty="0"/>
            <a:t>Temporal o estacional</a:t>
          </a:r>
        </a:p>
      </dgm:t>
    </dgm:pt>
    <dgm:pt modelId="{37698183-F142-49DC-9345-97D59B61985A}" type="parTrans" cxnId="{2CC9DC3C-AD7D-4C2E-94FA-FD59ADCA3435}">
      <dgm:prSet/>
      <dgm:spPr/>
      <dgm:t>
        <a:bodyPr/>
        <a:lstStyle/>
        <a:p>
          <a:endParaRPr lang="es-ES" sz="2000"/>
        </a:p>
      </dgm:t>
    </dgm:pt>
    <dgm:pt modelId="{C33912AE-DB6E-41AD-A256-1B7C39B14ABA}" type="sibTrans" cxnId="{2CC9DC3C-AD7D-4C2E-94FA-FD59ADCA3435}">
      <dgm:prSet/>
      <dgm:spPr/>
      <dgm:t>
        <a:bodyPr/>
        <a:lstStyle/>
        <a:p>
          <a:endParaRPr lang="es-ES" sz="2000"/>
        </a:p>
      </dgm:t>
    </dgm:pt>
    <dgm:pt modelId="{9AD9594A-61F9-487E-8F97-7BAC89253918}">
      <dgm:prSet phldrT="[Texto]" custT="1"/>
      <dgm:spPr/>
      <dgm:t>
        <a:bodyPr/>
        <a:lstStyle/>
        <a:p>
          <a:r>
            <a:rPr lang="es-CL" sz="1600" dirty="0"/>
            <a:t>Conductual</a:t>
          </a:r>
        </a:p>
      </dgm:t>
    </dgm:pt>
    <dgm:pt modelId="{20F05371-B09F-42B3-8120-43BB87BFE558}" type="parTrans" cxnId="{2FCC9142-4156-4F64-B600-52FDDB19950F}">
      <dgm:prSet/>
      <dgm:spPr/>
      <dgm:t>
        <a:bodyPr/>
        <a:lstStyle/>
        <a:p>
          <a:endParaRPr lang="es-ES" sz="2000"/>
        </a:p>
      </dgm:t>
    </dgm:pt>
    <dgm:pt modelId="{51D049AD-C5B5-4A26-A377-C28CB9E364AC}" type="sibTrans" cxnId="{2FCC9142-4156-4F64-B600-52FDDB19950F}">
      <dgm:prSet/>
      <dgm:spPr/>
      <dgm:t>
        <a:bodyPr/>
        <a:lstStyle/>
        <a:p>
          <a:endParaRPr lang="es-ES" sz="2000"/>
        </a:p>
      </dgm:t>
    </dgm:pt>
    <dgm:pt modelId="{2AB21A01-6C19-43DB-A3C9-7DE1616A548D}">
      <dgm:prSet phldrT="[Texto]" custT="1"/>
      <dgm:spPr/>
      <dgm:t>
        <a:bodyPr/>
        <a:lstStyle/>
        <a:p>
          <a:r>
            <a:rPr lang="es-CL" sz="1600" dirty="0"/>
            <a:t>Mecánico</a:t>
          </a:r>
        </a:p>
      </dgm:t>
    </dgm:pt>
    <dgm:pt modelId="{614ECA66-E83F-4459-8F90-1043A06D9A16}" type="parTrans" cxnId="{C375CA3E-930D-4EA7-BEF3-E4CDF11FC7A7}">
      <dgm:prSet/>
      <dgm:spPr/>
      <dgm:t>
        <a:bodyPr/>
        <a:lstStyle/>
        <a:p>
          <a:endParaRPr lang="es-ES" sz="2000"/>
        </a:p>
      </dgm:t>
    </dgm:pt>
    <dgm:pt modelId="{6824C51C-7CF0-47EF-A552-1C326D868D59}" type="sibTrans" cxnId="{C375CA3E-930D-4EA7-BEF3-E4CDF11FC7A7}">
      <dgm:prSet/>
      <dgm:spPr/>
      <dgm:t>
        <a:bodyPr/>
        <a:lstStyle/>
        <a:p>
          <a:endParaRPr lang="es-ES" sz="2000"/>
        </a:p>
      </dgm:t>
    </dgm:pt>
    <dgm:pt modelId="{EFDF8130-9B39-45BA-BA3E-12E95A961CC7}">
      <dgm:prSet phldrT="[Texto]" custT="1"/>
      <dgm:spPr/>
      <dgm:t>
        <a:bodyPr/>
        <a:lstStyle/>
        <a:p>
          <a:r>
            <a:rPr lang="es-CL" sz="1600" dirty="0"/>
            <a:t>Químico</a:t>
          </a:r>
        </a:p>
      </dgm:t>
    </dgm:pt>
    <dgm:pt modelId="{07123149-4456-4CB5-8114-5F3F21CC6DDF}" type="parTrans" cxnId="{DDB9C850-2645-4086-99A5-A7BF48CA4006}">
      <dgm:prSet/>
      <dgm:spPr/>
      <dgm:t>
        <a:bodyPr/>
        <a:lstStyle/>
        <a:p>
          <a:endParaRPr lang="es-ES" sz="2000"/>
        </a:p>
      </dgm:t>
    </dgm:pt>
    <dgm:pt modelId="{8B2DDC86-B0D5-4DAC-9585-7D360972F752}" type="sibTrans" cxnId="{DDB9C850-2645-4086-99A5-A7BF48CA4006}">
      <dgm:prSet/>
      <dgm:spPr/>
      <dgm:t>
        <a:bodyPr/>
        <a:lstStyle/>
        <a:p>
          <a:endParaRPr lang="es-ES" sz="2000"/>
        </a:p>
      </dgm:t>
    </dgm:pt>
    <dgm:pt modelId="{CEE4197C-8F42-47B9-B4A2-3787B38EEC4E}">
      <dgm:prSet phldrT="[Texto]" custT="1"/>
      <dgm:spPr/>
      <dgm:t>
        <a:bodyPr/>
        <a:lstStyle/>
        <a:p>
          <a:r>
            <a:rPr lang="es-CL" sz="1600" dirty="0"/>
            <a:t>Postcigóticas</a:t>
          </a:r>
        </a:p>
      </dgm:t>
    </dgm:pt>
    <dgm:pt modelId="{93CE1FB0-8E79-4823-9C39-DE7EF3AFA5E4}" type="parTrans" cxnId="{E97EE2B2-18F1-4159-8841-66BF5678B91F}">
      <dgm:prSet/>
      <dgm:spPr/>
      <dgm:t>
        <a:bodyPr/>
        <a:lstStyle/>
        <a:p>
          <a:endParaRPr lang="es-ES" sz="2000"/>
        </a:p>
      </dgm:t>
    </dgm:pt>
    <dgm:pt modelId="{B32B602E-3A3C-4B44-9BF4-B9B79F2B7785}" type="sibTrans" cxnId="{E97EE2B2-18F1-4159-8841-66BF5678B91F}">
      <dgm:prSet/>
      <dgm:spPr/>
      <dgm:t>
        <a:bodyPr/>
        <a:lstStyle/>
        <a:p>
          <a:endParaRPr lang="es-ES" sz="2000"/>
        </a:p>
      </dgm:t>
    </dgm:pt>
    <dgm:pt modelId="{29B836A6-4667-46C0-B431-22DD2CFC088E}">
      <dgm:prSet phldrT="[Texto]" custT="1"/>
      <dgm:spPr/>
      <dgm:t>
        <a:bodyPr/>
        <a:lstStyle/>
        <a:p>
          <a:r>
            <a:rPr lang="es-CL" sz="1600" dirty="0"/>
            <a:t>Esterilidad híbrida</a:t>
          </a:r>
        </a:p>
      </dgm:t>
    </dgm:pt>
    <dgm:pt modelId="{3B74A8E8-EF20-400A-AAFB-468676DEE75E}" type="parTrans" cxnId="{62057278-F60D-46C0-BE36-0D72FF35828C}">
      <dgm:prSet/>
      <dgm:spPr/>
      <dgm:t>
        <a:bodyPr/>
        <a:lstStyle/>
        <a:p>
          <a:endParaRPr lang="es-ES" sz="2000"/>
        </a:p>
      </dgm:t>
    </dgm:pt>
    <dgm:pt modelId="{20CEB070-6D58-412F-8911-DB12D398E359}" type="sibTrans" cxnId="{62057278-F60D-46C0-BE36-0D72FF35828C}">
      <dgm:prSet/>
      <dgm:spPr/>
      <dgm:t>
        <a:bodyPr/>
        <a:lstStyle/>
        <a:p>
          <a:endParaRPr lang="es-ES" sz="2000"/>
        </a:p>
      </dgm:t>
    </dgm:pt>
    <dgm:pt modelId="{0A0F08EB-36AE-4CBB-B5DA-0B19FE8BC135}">
      <dgm:prSet phldrT="[Texto]" custT="1"/>
      <dgm:spPr/>
      <dgm:t>
        <a:bodyPr/>
        <a:lstStyle/>
        <a:p>
          <a:r>
            <a:rPr lang="es-CL" sz="1600" dirty="0"/>
            <a:t>Inviabilidad híbrida</a:t>
          </a:r>
        </a:p>
      </dgm:t>
    </dgm:pt>
    <dgm:pt modelId="{E3BBC295-7398-421E-B992-7FE8B1C692B0}" type="parTrans" cxnId="{11DD87EB-9732-4B2B-A28B-0E96E800F620}">
      <dgm:prSet/>
      <dgm:spPr/>
      <dgm:t>
        <a:bodyPr/>
        <a:lstStyle/>
        <a:p>
          <a:endParaRPr lang="es-ES" sz="2000"/>
        </a:p>
      </dgm:t>
    </dgm:pt>
    <dgm:pt modelId="{BD90E157-FA90-49F8-A202-E09972A06B45}" type="sibTrans" cxnId="{11DD87EB-9732-4B2B-A28B-0E96E800F620}">
      <dgm:prSet/>
      <dgm:spPr/>
      <dgm:t>
        <a:bodyPr/>
        <a:lstStyle/>
        <a:p>
          <a:endParaRPr lang="es-ES" sz="2000"/>
        </a:p>
      </dgm:t>
    </dgm:pt>
    <dgm:pt modelId="{49011645-3491-4422-A003-001A2BA9326A}">
      <dgm:prSet phldrT="[Texto]" custT="1"/>
      <dgm:spPr/>
      <dgm:t>
        <a:bodyPr/>
        <a:lstStyle/>
        <a:p>
          <a:r>
            <a:rPr lang="es-CL" sz="1600" dirty="0"/>
            <a:t>Tipos</a:t>
          </a:r>
        </a:p>
      </dgm:t>
    </dgm:pt>
    <dgm:pt modelId="{BF63A3ED-1680-4F92-BF7E-DD3D3B298184}" type="parTrans" cxnId="{60A05029-3766-4E10-8E13-60BDA331EF6A}">
      <dgm:prSet/>
      <dgm:spPr/>
      <dgm:t>
        <a:bodyPr/>
        <a:lstStyle/>
        <a:p>
          <a:endParaRPr lang="es-ES" sz="2000"/>
        </a:p>
      </dgm:t>
    </dgm:pt>
    <dgm:pt modelId="{C5D4C5F0-9827-4146-9841-1CB4D19901C7}" type="sibTrans" cxnId="{60A05029-3766-4E10-8E13-60BDA331EF6A}">
      <dgm:prSet/>
      <dgm:spPr/>
      <dgm:t>
        <a:bodyPr/>
        <a:lstStyle/>
        <a:p>
          <a:endParaRPr lang="es-ES" sz="2000"/>
        </a:p>
      </dgm:t>
    </dgm:pt>
    <dgm:pt modelId="{3043C25B-6AE4-4712-A999-C98A96D488F2}">
      <dgm:prSet phldrT="[Texto]" custT="1"/>
      <dgm:spPr/>
      <dgm:t>
        <a:bodyPr/>
        <a:lstStyle/>
        <a:p>
          <a:r>
            <a:rPr lang="es-CL" sz="1600" dirty="0"/>
            <a:t>Alopátrica</a:t>
          </a:r>
        </a:p>
      </dgm:t>
    </dgm:pt>
    <dgm:pt modelId="{7B5567C7-EA94-4711-B99E-EB895FB27441}" type="parTrans" cxnId="{09A20512-029E-499F-B9CC-D4B07EF9DDB2}">
      <dgm:prSet/>
      <dgm:spPr/>
      <dgm:t>
        <a:bodyPr/>
        <a:lstStyle/>
        <a:p>
          <a:endParaRPr lang="es-ES" sz="2000"/>
        </a:p>
      </dgm:t>
    </dgm:pt>
    <dgm:pt modelId="{EB492F86-3F19-48F7-9426-1011BE481C57}" type="sibTrans" cxnId="{09A20512-029E-499F-B9CC-D4B07EF9DDB2}">
      <dgm:prSet/>
      <dgm:spPr/>
      <dgm:t>
        <a:bodyPr/>
        <a:lstStyle/>
        <a:p>
          <a:endParaRPr lang="es-ES" sz="2000"/>
        </a:p>
      </dgm:t>
    </dgm:pt>
    <dgm:pt modelId="{8320DB80-B9DC-46AC-9159-34E59C946901}" type="pres">
      <dgm:prSet presAssocID="{F8542C87-98E2-4687-9E02-D3551B4FC5EE}" presName="hierChild1" presStyleCnt="0">
        <dgm:presLayoutVars>
          <dgm:orgChart val="1"/>
          <dgm:chPref val="1"/>
          <dgm:dir/>
          <dgm:animOne val="branch"/>
          <dgm:animLvl val="lvl"/>
          <dgm:resizeHandles/>
        </dgm:presLayoutVars>
      </dgm:prSet>
      <dgm:spPr/>
    </dgm:pt>
    <dgm:pt modelId="{6C467BDA-95C6-46D1-900C-7C1A4885E766}" type="pres">
      <dgm:prSet presAssocID="{2C20A71D-82A0-42E2-ABFB-6DBC1F2E95FE}" presName="hierRoot1" presStyleCnt="0">
        <dgm:presLayoutVars>
          <dgm:hierBranch val="init"/>
        </dgm:presLayoutVars>
      </dgm:prSet>
      <dgm:spPr/>
    </dgm:pt>
    <dgm:pt modelId="{4E2B2313-4639-487F-9755-56C54F05C484}" type="pres">
      <dgm:prSet presAssocID="{2C20A71D-82A0-42E2-ABFB-6DBC1F2E95FE}" presName="rootComposite1" presStyleCnt="0"/>
      <dgm:spPr/>
    </dgm:pt>
    <dgm:pt modelId="{ADDD194C-B635-4B13-9C42-5D8CD3A75362}" type="pres">
      <dgm:prSet presAssocID="{2C20A71D-82A0-42E2-ABFB-6DBC1F2E95FE}" presName="rootText1" presStyleLbl="node0" presStyleIdx="0" presStyleCnt="1" custScaleX="110000" custScaleY="110000">
        <dgm:presLayoutVars>
          <dgm:chPref val="3"/>
        </dgm:presLayoutVars>
      </dgm:prSet>
      <dgm:spPr/>
    </dgm:pt>
    <dgm:pt modelId="{217A372C-0FB3-4584-9E16-F92D8A430A46}" type="pres">
      <dgm:prSet presAssocID="{2C20A71D-82A0-42E2-ABFB-6DBC1F2E95FE}" presName="rootConnector1" presStyleLbl="node1" presStyleIdx="0" presStyleCnt="0"/>
      <dgm:spPr/>
    </dgm:pt>
    <dgm:pt modelId="{E0A8522B-6069-4B18-AB32-5B6934B837B1}" type="pres">
      <dgm:prSet presAssocID="{2C20A71D-82A0-42E2-ABFB-6DBC1F2E95FE}" presName="hierChild2" presStyleCnt="0"/>
      <dgm:spPr/>
    </dgm:pt>
    <dgm:pt modelId="{9B8C1235-9D5A-492C-853A-57296F54AF72}" type="pres">
      <dgm:prSet presAssocID="{70D8595A-6976-4572-80D1-08F2B18D7A6A}" presName="Name37" presStyleLbl="parChTrans1D2" presStyleIdx="0" presStyleCnt="3"/>
      <dgm:spPr/>
    </dgm:pt>
    <dgm:pt modelId="{AFCCF9AA-8BBB-4638-ABBB-E6FE6B304C43}" type="pres">
      <dgm:prSet presAssocID="{F5891979-E8C7-4638-87A5-2871602AB7A4}" presName="hierRoot2" presStyleCnt="0">
        <dgm:presLayoutVars>
          <dgm:hierBranch val="init"/>
        </dgm:presLayoutVars>
      </dgm:prSet>
      <dgm:spPr/>
    </dgm:pt>
    <dgm:pt modelId="{C65ED132-295F-4129-AA51-1767775800E9}" type="pres">
      <dgm:prSet presAssocID="{F5891979-E8C7-4638-87A5-2871602AB7A4}" presName="rootComposite" presStyleCnt="0"/>
      <dgm:spPr/>
    </dgm:pt>
    <dgm:pt modelId="{76FEADB1-8BC7-4B50-83E4-DAA1C06DDEB2}" type="pres">
      <dgm:prSet presAssocID="{F5891979-E8C7-4638-87A5-2871602AB7A4}" presName="rootText" presStyleLbl="node2" presStyleIdx="0" presStyleCnt="3" custScaleX="110000" custScaleY="110000" custLinFactX="-63787" custLinFactNeighborX="-100000" custLinFactNeighborY="-37357">
        <dgm:presLayoutVars>
          <dgm:chPref val="3"/>
        </dgm:presLayoutVars>
      </dgm:prSet>
      <dgm:spPr/>
    </dgm:pt>
    <dgm:pt modelId="{9A16E6EF-8CD5-4333-9E78-B5E7CAC46AA2}" type="pres">
      <dgm:prSet presAssocID="{F5891979-E8C7-4638-87A5-2871602AB7A4}" presName="rootConnector" presStyleLbl="node2" presStyleIdx="0" presStyleCnt="3"/>
      <dgm:spPr/>
    </dgm:pt>
    <dgm:pt modelId="{15808CDF-069C-48F2-B343-7158E4C7ECAF}" type="pres">
      <dgm:prSet presAssocID="{F5891979-E8C7-4638-87A5-2871602AB7A4}" presName="hierChild4" presStyleCnt="0"/>
      <dgm:spPr/>
    </dgm:pt>
    <dgm:pt modelId="{2F3D8F59-48AE-488E-BB1C-10835E5D00FF}" type="pres">
      <dgm:prSet presAssocID="{F5891979-E8C7-4638-87A5-2871602AB7A4}" presName="hierChild5" presStyleCnt="0"/>
      <dgm:spPr/>
    </dgm:pt>
    <dgm:pt modelId="{E37F494E-7B9B-45D9-AF11-44CA4352F649}" type="pres">
      <dgm:prSet presAssocID="{06A72074-63F2-4037-AB88-4245CEDC0569}" presName="Name37" presStyleLbl="parChTrans1D2" presStyleIdx="1" presStyleCnt="3"/>
      <dgm:spPr/>
    </dgm:pt>
    <dgm:pt modelId="{5FA04521-0991-4638-9D4E-32F98E0C9749}" type="pres">
      <dgm:prSet presAssocID="{A7F4AC57-5FF9-4253-83E1-65E9F825E6B0}" presName="hierRoot2" presStyleCnt="0">
        <dgm:presLayoutVars>
          <dgm:hierBranch val="init"/>
        </dgm:presLayoutVars>
      </dgm:prSet>
      <dgm:spPr/>
    </dgm:pt>
    <dgm:pt modelId="{4363ED22-93A5-4ACB-ABD4-BD6863F61EEA}" type="pres">
      <dgm:prSet presAssocID="{A7F4AC57-5FF9-4253-83E1-65E9F825E6B0}" presName="rootComposite" presStyleCnt="0"/>
      <dgm:spPr/>
    </dgm:pt>
    <dgm:pt modelId="{D90470DC-4447-4E34-8448-F5E0E389B240}" type="pres">
      <dgm:prSet presAssocID="{A7F4AC57-5FF9-4253-83E1-65E9F825E6B0}" presName="rootText" presStyleLbl="node2" presStyleIdx="1" presStyleCnt="3" custScaleX="110000" custScaleY="110000" custLinFactNeighborX="30372" custLinFactNeighborY="67696">
        <dgm:presLayoutVars>
          <dgm:chPref val="3"/>
        </dgm:presLayoutVars>
      </dgm:prSet>
      <dgm:spPr/>
    </dgm:pt>
    <dgm:pt modelId="{C5151130-8ACA-4C4A-BCAC-BCC6A4EFFC71}" type="pres">
      <dgm:prSet presAssocID="{A7F4AC57-5FF9-4253-83E1-65E9F825E6B0}" presName="rootConnector" presStyleLbl="node2" presStyleIdx="1" presStyleCnt="3"/>
      <dgm:spPr/>
    </dgm:pt>
    <dgm:pt modelId="{413948AF-03C7-4D1A-9000-AA439197F28C}" type="pres">
      <dgm:prSet presAssocID="{A7F4AC57-5FF9-4253-83E1-65E9F825E6B0}" presName="hierChild4" presStyleCnt="0"/>
      <dgm:spPr/>
    </dgm:pt>
    <dgm:pt modelId="{74512E46-7748-4845-A1B9-A93B261EBE30}" type="pres">
      <dgm:prSet presAssocID="{2D01BD3A-5248-407F-B87F-9F2A6D534F7F}" presName="Name37" presStyleLbl="parChTrans1D3" presStyleIdx="0" presStyleCnt="5"/>
      <dgm:spPr/>
    </dgm:pt>
    <dgm:pt modelId="{5A3ADC60-E46E-4D59-A626-DF3F9FABDBCC}" type="pres">
      <dgm:prSet presAssocID="{5D663805-3A45-4781-B504-A5602D88F004}" presName="hierRoot2" presStyleCnt="0">
        <dgm:presLayoutVars>
          <dgm:hierBranch val="init"/>
        </dgm:presLayoutVars>
      </dgm:prSet>
      <dgm:spPr/>
    </dgm:pt>
    <dgm:pt modelId="{424FBF34-C319-42C4-AA8C-E04A5D382282}" type="pres">
      <dgm:prSet presAssocID="{5D663805-3A45-4781-B504-A5602D88F004}" presName="rootComposite" presStyleCnt="0"/>
      <dgm:spPr/>
    </dgm:pt>
    <dgm:pt modelId="{DC210C74-E98E-4098-8E83-618B16A1C43A}" type="pres">
      <dgm:prSet presAssocID="{5D663805-3A45-4781-B504-A5602D88F004}" presName="rootText" presStyleLbl="node3" presStyleIdx="0" presStyleCnt="5" custScaleX="120836" custScaleY="81525" custLinFactNeighborX="-66708" custLinFactNeighborY="83275">
        <dgm:presLayoutVars>
          <dgm:chPref val="3"/>
        </dgm:presLayoutVars>
      </dgm:prSet>
      <dgm:spPr/>
    </dgm:pt>
    <dgm:pt modelId="{477EDDDC-7E19-457B-9BD0-5F7A26E4293A}" type="pres">
      <dgm:prSet presAssocID="{5D663805-3A45-4781-B504-A5602D88F004}" presName="rootConnector" presStyleLbl="node3" presStyleIdx="0" presStyleCnt="5"/>
      <dgm:spPr/>
    </dgm:pt>
    <dgm:pt modelId="{E2D8EC56-BD50-4D9E-A53B-E64447993A49}" type="pres">
      <dgm:prSet presAssocID="{5D663805-3A45-4781-B504-A5602D88F004}" presName="hierChild4" presStyleCnt="0"/>
      <dgm:spPr/>
    </dgm:pt>
    <dgm:pt modelId="{A0D39531-D06D-4BBC-A9B5-FA41842109B4}" type="pres">
      <dgm:prSet presAssocID="{653C660B-9126-4B47-87AC-CD677BA9C969}" presName="Name37" presStyleLbl="parChTrans1D4" presStyleIdx="0" presStyleCnt="9"/>
      <dgm:spPr/>
    </dgm:pt>
    <dgm:pt modelId="{A37530CA-A477-4041-BFD8-B2B7CC34514D}" type="pres">
      <dgm:prSet presAssocID="{DB1DF253-ECEC-4F57-B4E6-7A1B0710218E}" presName="hierRoot2" presStyleCnt="0">
        <dgm:presLayoutVars>
          <dgm:hierBranch val="init"/>
        </dgm:presLayoutVars>
      </dgm:prSet>
      <dgm:spPr/>
    </dgm:pt>
    <dgm:pt modelId="{A9516DA6-B33C-4C6C-86EB-D747C8EFA5FF}" type="pres">
      <dgm:prSet presAssocID="{DB1DF253-ECEC-4F57-B4E6-7A1B0710218E}" presName="rootComposite" presStyleCnt="0"/>
      <dgm:spPr/>
    </dgm:pt>
    <dgm:pt modelId="{FACED5F8-93FE-4B7B-ABC1-9BB7545EF310}" type="pres">
      <dgm:prSet presAssocID="{DB1DF253-ECEC-4F57-B4E6-7A1B0710218E}" presName="rootText" presStyleLbl="node4" presStyleIdx="0" presStyleCnt="9" custScaleX="121419" custScaleY="82948" custLinFactNeighborX="-32615" custLinFactNeighborY="59460">
        <dgm:presLayoutVars>
          <dgm:chPref val="3"/>
        </dgm:presLayoutVars>
      </dgm:prSet>
      <dgm:spPr/>
    </dgm:pt>
    <dgm:pt modelId="{1133F19F-DA9A-4E98-A100-6A8963222C86}" type="pres">
      <dgm:prSet presAssocID="{DB1DF253-ECEC-4F57-B4E6-7A1B0710218E}" presName="rootConnector" presStyleLbl="node4" presStyleIdx="0" presStyleCnt="9"/>
      <dgm:spPr/>
    </dgm:pt>
    <dgm:pt modelId="{EE93E0D5-5418-4516-A904-4D8977117265}" type="pres">
      <dgm:prSet presAssocID="{DB1DF253-ECEC-4F57-B4E6-7A1B0710218E}" presName="hierChild4" presStyleCnt="0"/>
      <dgm:spPr/>
    </dgm:pt>
    <dgm:pt modelId="{3FC7D19C-551F-4984-A644-EAA6008F8399}" type="pres">
      <dgm:prSet presAssocID="{DB1DF253-ECEC-4F57-B4E6-7A1B0710218E}" presName="hierChild5" presStyleCnt="0"/>
      <dgm:spPr/>
    </dgm:pt>
    <dgm:pt modelId="{91741E00-0992-4A1C-ABCA-B7BAB806526D}" type="pres">
      <dgm:prSet presAssocID="{F560860F-FA5D-4717-9638-11812EEBD29D}" presName="Name37" presStyleLbl="parChTrans1D4" presStyleIdx="1" presStyleCnt="9"/>
      <dgm:spPr/>
    </dgm:pt>
    <dgm:pt modelId="{730532AF-67F1-4466-B1FD-9012396FE028}" type="pres">
      <dgm:prSet presAssocID="{69C94EBA-6073-4C77-9C66-763F2EC0EC3F}" presName="hierRoot2" presStyleCnt="0">
        <dgm:presLayoutVars>
          <dgm:hierBranch val="init"/>
        </dgm:presLayoutVars>
      </dgm:prSet>
      <dgm:spPr/>
    </dgm:pt>
    <dgm:pt modelId="{44B86299-5B77-495F-B598-97A173AD6195}" type="pres">
      <dgm:prSet presAssocID="{69C94EBA-6073-4C77-9C66-763F2EC0EC3F}" presName="rootComposite" presStyleCnt="0"/>
      <dgm:spPr/>
    </dgm:pt>
    <dgm:pt modelId="{7F949538-E512-4D6D-BF8F-DEA28717AE19}" type="pres">
      <dgm:prSet presAssocID="{69C94EBA-6073-4C77-9C66-763F2EC0EC3F}" presName="rootText" presStyleLbl="node4" presStyleIdx="1" presStyleCnt="9" custScaleX="110000" custScaleY="110000" custLinFactNeighborX="-32615" custLinFactNeighborY="48776">
        <dgm:presLayoutVars>
          <dgm:chPref val="3"/>
        </dgm:presLayoutVars>
      </dgm:prSet>
      <dgm:spPr/>
    </dgm:pt>
    <dgm:pt modelId="{1EA234DD-463A-49F9-BA53-3E7A6F09B625}" type="pres">
      <dgm:prSet presAssocID="{69C94EBA-6073-4C77-9C66-763F2EC0EC3F}" presName="rootConnector" presStyleLbl="node4" presStyleIdx="1" presStyleCnt="9"/>
      <dgm:spPr/>
    </dgm:pt>
    <dgm:pt modelId="{47009D3D-971D-4D85-B573-139192FFB960}" type="pres">
      <dgm:prSet presAssocID="{69C94EBA-6073-4C77-9C66-763F2EC0EC3F}" presName="hierChild4" presStyleCnt="0"/>
      <dgm:spPr/>
    </dgm:pt>
    <dgm:pt modelId="{160E396F-99DC-48E1-BAA6-A91D8E32A872}" type="pres">
      <dgm:prSet presAssocID="{69C94EBA-6073-4C77-9C66-763F2EC0EC3F}" presName="hierChild5" presStyleCnt="0"/>
      <dgm:spPr/>
    </dgm:pt>
    <dgm:pt modelId="{C564F36B-21B0-4202-8FC2-FA55149C34C6}" type="pres">
      <dgm:prSet presAssocID="{D30578D0-6445-4E9E-B441-EE2353C5A67D}" presName="Name37" presStyleLbl="parChTrans1D4" presStyleIdx="2" presStyleCnt="9"/>
      <dgm:spPr/>
    </dgm:pt>
    <dgm:pt modelId="{12182513-9E4E-4E12-98F6-F4EC28D772B2}" type="pres">
      <dgm:prSet presAssocID="{BA4FAF37-722E-491D-B2E8-82169FF90121}" presName="hierRoot2" presStyleCnt="0">
        <dgm:presLayoutVars>
          <dgm:hierBranch val="init"/>
        </dgm:presLayoutVars>
      </dgm:prSet>
      <dgm:spPr/>
    </dgm:pt>
    <dgm:pt modelId="{38EDEDDF-40FC-4308-A699-D0B6BCCAEAF7}" type="pres">
      <dgm:prSet presAssocID="{BA4FAF37-722E-491D-B2E8-82169FF90121}" presName="rootComposite" presStyleCnt="0"/>
      <dgm:spPr/>
    </dgm:pt>
    <dgm:pt modelId="{18145F11-B6C6-4059-8CF2-3335D5F0277E}" type="pres">
      <dgm:prSet presAssocID="{BA4FAF37-722E-491D-B2E8-82169FF90121}" presName="rootText" presStyleLbl="node4" presStyleIdx="2" presStyleCnt="9" custScaleX="110000" custScaleY="110000" custLinFactNeighborX="-32615" custLinFactNeighborY="38092">
        <dgm:presLayoutVars>
          <dgm:chPref val="3"/>
        </dgm:presLayoutVars>
      </dgm:prSet>
      <dgm:spPr/>
    </dgm:pt>
    <dgm:pt modelId="{79E9E82B-B388-4971-91CD-C8FB72F498EB}" type="pres">
      <dgm:prSet presAssocID="{BA4FAF37-722E-491D-B2E8-82169FF90121}" presName="rootConnector" presStyleLbl="node4" presStyleIdx="2" presStyleCnt="9"/>
      <dgm:spPr/>
    </dgm:pt>
    <dgm:pt modelId="{103AAC1A-BD0F-469E-B8D8-BEB153E55E7E}" type="pres">
      <dgm:prSet presAssocID="{BA4FAF37-722E-491D-B2E8-82169FF90121}" presName="hierChild4" presStyleCnt="0"/>
      <dgm:spPr/>
    </dgm:pt>
    <dgm:pt modelId="{4B0AF0C1-DE8D-45DA-8C8B-1F934DD5469B}" type="pres">
      <dgm:prSet presAssocID="{BA4FAF37-722E-491D-B2E8-82169FF90121}" presName="hierChild5" presStyleCnt="0"/>
      <dgm:spPr/>
    </dgm:pt>
    <dgm:pt modelId="{DA61087E-4052-4A28-9DFF-6391CADB104D}" type="pres">
      <dgm:prSet presAssocID="{37698183-F142-49DC-9345-97D59B61985A}" presName="Name37" presStyleLbl="parChTrans1D4" presStyleIdx="3" presStyleCnt="9"/>
      <dgm:spPr/>
    </dgm:pt>
    <dgm:pt modelId="{3E4DDE2C-6088-4A0F-B5D1-EE1F4427B9DA}" type="pres">
      <dgm:prSet presAssocID="{9E303D0C-2CE2-4418-9A45-EE79D5DE41B3}" presName="hierRoot2" presStyleCnt="0">
        <dgm:presLayoutVars>
          <dgm:hierBranch val="init"/>
        </dgm:presLayoutVars>
      </dgm:prSet>
      <dgm:spPr/>
    </dgm:pt>
    <dgm:pt modelId="{29D137BD-5070-4FEF-88B2-8C2947F8F235}" type="pres">
      <dgm:prSet presAssocID="{9E303D0C-2CE2-4418-9A45-EE79D5DE41B3}" presName="rootComposite" presStyleCnt="0"/>
      <dgm:spPr/>
    </dgm:pt>
    <dgm:pt modelId="{EDE57614-70A5-478D-B08F-E5CFBAF086C3}" type="pres">
      <dgm:prSet presAssocID="{9E303D0C-2CE2-4418-9A45-EE79D5DE41B3}" presName="rootText" presStyleLbl="node4" presStyleIdx="3" presStyleCnt="9" custScaleX="110000" custScaleY="110000" custLinFactX="-100000" custLinFactNeighborX="-109892" custLinFactNeighborY="-64513">
        <dgm:presLayoutVars>
          <dgm:chPref val="3"/>
        </dgm:presLayoutVars>
      </dgm:prSet>
      <dgm:spPr/>
    </dgm:pt>
    <dgm:pt modelId="{0E52D4A2-E1D3-4D94-AF53-B7B33C0301C8}" type="pres">
      <dgm:prSet presAssocID="{9E303D0C-2CE2-4418-9A45-EE79D5DE41B3}" presName="rootConnector" presStyleLbl="node4" presStyleIdx="3" presStyleCnt="9"/>
      <dgm:spPr/>
    </dgm:pt>
    <dgm:pt modelId="{55F6F567-7F45-4052-B5AF-C979F2EFC847}" type="pres">
      <dgm:prSet presAssocID="{9E303D0C-2CE2-4418-9A45-EE79D5DE41B3}" presName="hierChild4" presStyleCnt="0"/>
      <dgm:spPr/>
    </dgm:pt>
    <dgm:pt modelId="{8C4DC409-5C29-445D-9AAA-2D75D0C2A4C7}" type="pres">
      <dgm:prSet presAssocID="{9E303D0C-2CE2-4418-9A45-EE79D5DE41B3}" presName="hierChild5" presStyleCnt="0"/>
      <dgm:spPr/>
    </dgm:pt>
    <dgm:pt modelId="{481A0E0A-4779-4861-8EDE-CF160710E19D}" type="pres">
      <dgm:prSet presAssocID="{20F05371-B09F-42B3-8120-43BB87BFE558}" presName="Name37" presStyleLbl="parChTrans1D4" presStyleIdx="4" presStyleCnt="9"/>
      <dgm:spPr/>
    </dgm:pt>
    <dgm:pt modelId="{65F1BB0E-8A34-4F56-B3D9-BA8036357C42}" type="pres">
      <dgm:prSet presAssocID="{9AD9594A-61F9-487E-8F97-7BAC89253918}" presName="hierRoot2" presStyleCnt="0">
        <dgm:presLayoutVars>
          <dgm:hierBranch val="init"/>
        </dgm:presLayoutVars>
      </dgm:prSet>
      <dgm:spPr/>
    </dgm:pt>
    <dgm:pt modelId="{F190960C-F1C6-42FB-A245-28DC31B6FA87}" type="pres">
      <dgm:prSet presAssocID="{9AD9594A-61F9-487E-8F97-7BAC89253918}" presName="rootComposite" presStyleCnt="0"/>
      <dgm:spPr/>
    </dgm:pt>
    <dgm:pt modelId="{E9693DFA-CB8E-431E-9B92-4E45E352CB0C}" type="pres">
      <dgm:prSet presAssocID="{9AD9594A-61F9-487E-8F97-7BAC89253918}" presName="rootText" presStyleLbl="node4" presStyleIdx="4" presStyleCnt="9" custScaleX="113595" custLinFactY="-19137" custLinFactNeighborX="-33023" custLinFactNeighborY="-100000">
        <dgm:presLayoutVars>
          <dgm:chPref val="3"/>
        </dgm:presLayoutVars>
      </dgm:prSet>
      <dgm:spPr/>
    </dgm:pt>
    <dgm:pt modelId="{803D1D80-6CDB-4772-AA6C-C11564455453}" type="pres">
      <dgm:prSet presAssocID="{9AD9594A-61F9-487E-8F97-7BAC89253918}" presName="rootConnector" presStyleLbl="node4" presStyleIdx="4" presStyleCnt="9"/>
      <dgm:spPr/>
    </dgm:pt>
    <dgm:pt modelId="{A4CB9628-0408-42B1-A841-353C745F2314}" type="pres">
      <dgm:prSet presAssocID="{9AD9594A-61F9-487E-8F97-7BAC89253918}" presName="hierChild4" presStyleCnt="0"/>
      <dgm:spPr/>
    </dgm:pt>
    <dgm:pt modelId="{1E308AFD-18F0-4954-84B6-25C2A6171C4C}" type="pres">
      <dgm:prSet presAssocID="{9AD9594A-61F9-487E-8F97-7BAC89253918}" presName="hierChild5" presStyleCnt="0"/>
      <dgm:spPr/>
    </dgm:pt>
    <dgm:pt modelId="{5C7A6A38-F2CB-40FE-A5DB-E1D19E174DAB}" type="pres">
      <dgm:prSet presAssocID="{614ECA66-E83F-4459-8F90-1043A06D9A16}" presName="Name37" presStyleLbl="parChTrans1D4" presStyleIdx="5" presStyleCnt="9"/>
      <dgm:spPr/>
    </dgm:pt>
    <dgm:pt modelId="{C37FC1BE-99A4-4F27-9302-C7B78B21E9C4}" type="pres">
      <dgm:prSet presAssocID="{2AB21A01-6C19-43DB-A3C9-7DE1616A548D}" presName="hierRoot2" presStyleCnt="0">
        <dgm:presLayoutVars>
          <dgm:hierBranch val="init"/>
        </dgm:presLayoutVars>
      </dgm:prSet>
      <dgm:spPr/>
    </dgm:pt>
    <dgm:pt modelId="{37067E59-6081-4F1B-B92A-FCBFCE151FB3}" type="pres">
      <dgm:prSet presAssocID="{2AB21A01-6C19-43DB-A3C9-7DE1616A548D}" presName="rootComposite" presStyleCnt="0"/>
      <dgm:spPr/>
    </dgm:pt>
    <dgm:pt modelId="{7B3A11BB-5625-49BF-8668-08B361C22FBE}" type="pres">
      <dgm:prSet presAssocID="{2AB21A01-6C19-43DB-A3C9-7DE1616A548D}" presName="rootText" presStyleLbl="node4" presStyleIdx="5" presStyleCnt="9" custScaleX="110000" custScaleY="110000" custLinFactX="-100000" custLinFactY="-200000" custLinFactNeighborX="-109892" custLinFactNeighborY="-279829">
        <dgm:presLayoutVars>
          <dgm:chPref val="3"/>
        </dgm:presLayoutVars>
      </dgm:prSet>
      <dgm:spPr/>
    </dgm:pt>
    <dgm:pt modelId="{E49303A7-83C2-4B0F-9C26-3318A194F068}" type="pres">
      <dgm:prSet presAssocID="{2AB21A01-6C19-43DB-A3C9-7DE1616A548D}" presName="rootConnector" presStyleLbl="node4" presStyleIdx="5" presStyleCnt="9"/>
      <dgm:spPr/>
    </dgm:pt>
    <dgm:pt modelId="{CC36C7FB-A2DD-481A-A12B-A63CAC0FC37C}" type="pres">
      <dgm:prSet presAssocID="{2AB21A01-6C19-43DB-A3C9-7DE1616A548D}" presName="hierChild4" presStyleCnt="0"/>
      <dgm:spPr/>
    </dgm:pt>
    <dgm:pt modelId="{A2DEFF2E-89C7-45F1-AA62-120F9E7E6C07}" type="pres">
      <dgm:prSet presAssocID="{2AB21A01-6C19-43DB-A3C9-7DE1616A548D}" presName="hierChild5" presStyleCnt="0"/>
      <dgm:spPr/>
    </dgm:pt>
    <dgm:pt modelId="{E9222310-FD50-4964-ABC7-AD49FC178ED3}" type="pres">
      <dgm:prSet presAssocID="{07123149-4456-4CB5-8114-5F3F21CC6DDF}" presName="Name37" presStyleLbl="parChTrans1D4" presStyleIdx="6" presStyleCnt="9"/>
      <dgm:spPr/>
    </dgm:pt>
    <dgm:pt modelId="{370E0F0D-EE55-4918-9D46-035FAD0D750A}" type="pres">
      <dgm:prSet presAssocID="{EFDF8130-9B39-45BA-BA3E-12E95A961CC7}" presName="hierRoot2" presStyleCnt="0">
        <dgm:presLayoutVars>
          <dgm:hierBranch val="init"/>
        </dgm:presLayoutVars>
      </dgm:prSet>
      <dgm:spPr/>
    </dgm:pt>
    <dgm:pt modelId="{9BDFCCE7-DA2E-4BC4-80BB-34977956AAD7}" type="pres">
      <dgm:prSet presAssocID="{EFDF8130-9B39-45BA-BA3E-12E95A961CC7}" presName="rootComposite" presStyleCnt="0"/>
      <dgm:spPr/>
    </dgm:pt>
    <dgm:pt modelId="{2B91A0A5-64FC-4E09-B4D8-476F88E0D449}" type="pres">
      <dgm:prSet presAssocID="{EFDF8130-9B39-45BA-BA3E-12E95A961CC7}" presName="rootText" presStyleLbl="node4" presStyleIdx="6" presStyleCnt="9" custScaleX="110000" custScaleY="110000" custLinFactX="-100000" custLinFactY="-353145" custLinFactNeighborX="-109892" custLinFactNeighborY="-400000">
        <dgm:presLayoutVars>
          <dgm:chPref val="3"/>
        </dgm:presLayoutVars>
      </dgm:prSet>
      <dgm:spPr/>
    </dgm:pt>
    <dgm:pt modelId="{056C8CDE-9627-4168-B0D1-A1A0A83FDAF5}" type="pres">
      <dgm:prSet presAssocID="{EFDF8130-9B39-45BA-BA3E-12E95A961CC7}" presName="rootConnector" presStyleLbl="node4" presStyleIdx="6" presStyleCnt="9"/>
      <dgm:spPr/>
    </dgm:pt>
    <dgm:pt modelId="{B5088CB8-6215-4515-AC27-4955A73FEBBE}" type="pres">
      <dgm:prSet presAssocID="{EFDF8130-9B39-45BA-BA3E-12E95A961CC7}" presName="hierChild4" presStyleCnt="0"/>
      <dgm:spPr/>
    </dgm:pt>
    <dgm:pt modelId="{3A538B08-668E-4429-929C-A65C2AD8BC80}" type="pres">
      <dgm:prSet presAssocID="{EFDF8130-9B39-45BA-BA3E-12E95A961CC7}" presName="hierChild5" presStyleCnt="0"/>
      <dgm:spPr/>
    </dgm:pt>
    <dgm:pt modelId="{08B2A42D-A474-4F76-BF84-EB6A70F166FE}" type="pres">
      <dgm:prSet presAssocID="{5D663805-3A45-4781-B504-A5602D88F004}" presName="hierChild5" presStyleCnt="0"/>
      <dgm:spPr/>
    </dgm:pt>
    <dgm:pt modelId="{BB7F588E-3BA4-49C0-B697-F3E5EA641165}" type="pres">
      <dgm:prSet presAssocID="{93CE1FB0-8E79-4823-9C39-DE7EF3AFA5E4}" presName="Name37" presStyleLbl="parChTrans1D3" presStyleIdx="1" presStyleCnt="5"/>
      <dgm:spPr/>
    </dgm:pt>
    <dgm:pt modelId="{6F48AF83-A25A-44C2-8A49-46B65639F50A}" type="pres">
      <dgm:prSet presAssocID="{CEE4197C-8F42-47B9-B4A2-3787B38EEC4E}" presName="hierRoot2" presStyleCnt="0">
        <dgm:presLayoutVars>
          <dgm:hierBranch val="init"/>
        </dgm:presLayoutVars>
      </dgm:prSet>
      <dgm:spPr/>
    </dgm:pt>
    <dgm:pt modelId="{6F72E2C9-CF9E-4B60-8407-E4BDB144C465}" type="pres">
      <dgm:prSet presAssocID="{CEE4197C-8F42-47B9-B4A2-3787B38EEC4E}" presName="rootComposite" presStyleCnt="0"/>
      <dgm:spPr/>
    </dgm:pt>
    <dgm:pt modelId="{D2D61838-3BE4-4D24-A047-6C925E967E2A}" type="pres">
      <dgm:prSet presAssocID="{CEE4197C-8F42-47B9-B4A2-3787B38EEC4E}" presName="rootText" presStyleLbl="node3" presStyleIdx="1" presStyleCnt="5" custScaleX="122202" custScaleY="82881" custLinFactNeighborX="48662" custLinFactNeighborY="83275">
        <dgm:presLayoutVars>
          <dgm:chPref val="3"/>
        </dgm:presLayoutVars>
      </dgm:prSet>
      <dgm:spPr/>
    </dgm:pt>
    <dgm:pt modelId="{8E569955-CE55-46F7-B4D3-85344239AEB7}" type="pres">
      <dgm:prSet presAssocID="{CEE4197C-8F42-47B9-B4A2-3787B38EEC4E}" presName="rootConnector" presStyleLbl="node3" presStyleIdx="1" presStyleCnt="5"/>
      <dgm:spPr/>
    </dgm:pt>
    <dgm:pt modelId="{E3B7B7B8-FE9C-4AC5-B459-7BAD2726D080}" type="pres">
      <dgm:prSet presAssocID="{CEE4197C-8F42-47B9-B4A2-3787B38EEC4E}" presName="hierChild4" presStyleCnt="0"/>
      <dgm:spPr/>
    </dgm:pt>
    <dgm:pt modelId="{F70FDE3D-4E34-426D-84D2-A0A84E4859B7}" type="pres">
      <dgm:prSet presAssocID="{3B74A8E8-EF20-400A-AAFB-468676DEE75E}" presName="Name37" presStyleLbl="parChTrans1D4" presStyleIdx="7" presStyleCnt="9"/>
      <dgm:spPr/>
    </dgm:pt>
    <dgm:pt modelId="{C274AEF5-ED1C-4FA1-9BE4-7243A6DB472B}" type="pres">
      <dgm:prSet presAssocID="{29B836A6-4667-46C0-B431-22DD2CFC088E}" presName="hierRoot2" presStyleCnt="0">
        <dgm:presLayoutVars>
          <dgm:hierBranch val="init"/>
        </dgm:presLayoutVars>
      </dgm:prSet>
      <dgm:spPr/>
    </dgm:pt>
    <dgm:pt modelId="{241A84EB-8ADF-40B3-A823-3B6584F4D2D7}" type="pres">
      <dgm:prSet presAssocID="{29B836A6-4667-46C0-B431-22DD2CFC088E}" presName="rootComposite" presStyleCnt="0"/>
      <dgm:spPr/>
    </dgm:pt>
    <dgm:pt modelId="{D3A5715D-2B39-4454-9F4B-67AC32099457}" type="pres">
      <dgm:prSet presAssocID="{29B836A6-4667-46C0-B431-22DD2CFC088E}" presName="rootText" presStyleLbl="node4" presStyleIdx="7" presStyleCnt="9" custScaleX="110000" custScaleY="110000" custLinFactNeighborX="49925" custLinFactNeighborY="98855">
        <dgm:presLayoutVars>
          <dgm:chPref val="3"/>
        </dgm:presLayoutVars>
      </dgm:prSet>
      <dgm:spPr/>
    </dgm:pt>
    <dgm:pt modelId="{B7DEDC0E-FFB2-4020-9F4D-C0B176E085CF}" type="pres">
      <dgm:prSet presAssocID="{29B836A6-4667-46C0-B431-22DD2CFC088E}" presName="rootConnector" presStyleLbl="node4" presStyleIdx="7" presStyleCnt="9"/>
      <dgm:spPr/>
    </dgm:pt>
    <dgm:pt modelId="{96105F38-DA74-4858-9605-7274F5A74FF1}" type="pres">
      <dgm:prSet presAssocID="{29B836A6-4667-46C0-B431-22DD2CFC088E}" presName="hierChild4" presStyleCnt="0"/>
      <dgm:spPr/>
    </dgm:pt>
    <dgm:pt modelId="{B7AF3429-7607-4DB7-A451-3D43BDABDCFF}" type="pres">
      <dgm:prSet presAssocID="{29B836A6-4667-46C0-B431-22DD2CFC088E}" presName="hierChild5" presStyleCnt="0"/>
      <dgm:spPr/>
    </dgm:pt>
    <dgm:pt modelId="{5D8D926F-75F7-4023-869F-9A43EED5C364}" type="pres">
      <dgm:prSet presAssocID="{E3BBC295-7398-421E-B992-7FE8B1C692B0}" presName="Name37" presStyleLbl="parChTrans1D4" presStyleIdx="8" presStyleCnt="9"/>
      <dgm:spPr/>
    </dgm:pt>
    <dgm:pt modelId="{C8869508-65F9-4DCE-A8BE-4D6426D984A9}" type="pres">
      <dgm:prSet presAssocID="{0A0F08EB-36AE-4CBB-B5DA-0B19FE8BC135}" presName="hierRoot2" presStyleCnt="0">
        <dgm:presLayoutVars>
          <dgm:hierBranch val="init"/>
        </dgm:presLayoutVars>
      </dgm:prSet>
      <dgm:spPr/>
    </dgm:pt>
    <dgm:pt modelId="{97A2938B-DDBD-476E-B748-C1A3AD53EB0E}" type="pres">
      <dgm:prSet presAssocID="{0A0F08EB-36AE-4CBB-B5DA-0B19FE8BC135}" presName="rootComposite" presStyleCnt="0"/>
      <dgm:spPr/>
    </dgm:pt>
    <dgm:pt modelId="{161785FD-8F65-4C5B-977D-CA812368E006}" type="pres">
      <dgm:prSet presAssocID="{0A0F08EB-36AE-4CBB-B5DA-0B19FE8BC135}" presName="rootText" presStyleLbl="node4" presStyleIdx="8" presStyleCnt="9" custScaleX="110000" custScaleY="110000" custLinFactNeighborX="49925" custLinFactNeighborY="88171">
        <dgm:presLayoutVars>
          <dgm:chPref val="3"/>
        </dgm:presLayoutVars>
      </dgm:prSet>
      <dgm:spPr/>
    </dgm:pt>
    <dgm:pt modelId="{7ABB22DC-B417-445F-9B1A-9310ABF15577}" type="pres">
      <dgm:prSet presAssocID="{0A0F08EB-36AE-4CBB-B5DA-0B19FE8BC135}" presName="rootConnector" presStyleLbl="node4" presStyleIdx="8" presStyleCnt="9"/>
      <dgm:spPr/>
    </dgm:pt>
    <dgm:pt modelId="{5FF4267E-AAD6-4279-A73A-9DD96B237BF7}" type="pres">
      <dgm:prSet presAssocID="{0A0F08EB-36AE-4CBB-B5DA-0B19FE8BC135}" presName="hierChild4" presStyleCnt="0"/>
      <dgm:spPr/>
    </dgm:pt>
    <dgm:pt modelId="{DCB416D2-5AF3-4464-853B-48C4AAFF4218}" type="pres">
      <dgm:prSet presAssocID="{0A0F08EB-36AE-4CBB-B5DA-0B19FE8BC135}" presName="hierChild5" presStyleCnt="0"/>
      <dgm:spPr/>
    </dgm:pt>
    <dgm:pt modelId="{D7A98053-C316-49EB-BFA6-5128C2C6CFDB}" type="pres">
      <dgm:prSet presAssocID="{CEE4197C-8F42-47B9-B4A2-3787B38EEC4E}" presName="hierChild5" presStyleCnt="0"/>
      <dgm:spPr/>
    </dgm:pt>
    <dgm:pt modelId="{5945F11E-ACBC-4758-88C1-6B86E30C8DD9}" type="pres">
      <dgm:prSet presAssocID="{A7F4AC57-5FF9-4253-83E1-65E9F825E6B0}" presName="hierChild5" presStyleCnt="0"/>
      <dgm:spPr/>
    </dgm:pt>
    <dgm:pt modelId="{EAE1C689-A73C-4D1B-B58E-875648F74E79}" type="pres">
      <dgm:prSet presAssocID="{BF63A3ED-1680-4F92-BF7E-DD3D3B298184}" presName="Name37" presStyleLbl="parChTrans1D2" presStyleIdx="2" presStyleCnt="3"/>
      <dgm:spPr/>
    </dgm:pt>
    <dgm:pt modelId="{21982E58-816D-4893-8FE6-12E15A5EC4BC}" type="pres">
      <dgm:prSet presAssocID="{49011645-3491-4422-A003-001A2BA9326A}" presName="hierRoot2" presStyleCnt="0">
        <dgm:presLayoutVars>
          <dgm:hierBranch val="init"/>
        </dgm:presLayoutVars>
      </dgm:prSet>
      <dgm:spPr/>
    </dgm:pt>
    <dgm:pt modelId="{773A32EA-7C36-478B-ABB6-E4E26C386E8B}" type="pres">
      <dgm:prSet presAssocID="{49011645-3491-4422-A003-001A2BA9326A}" presName="rootComposite" presStyleCnt="0"/>
      <dgm:spPr/>
    </dgm:pt>
    <dgm:pt modelId="{03F1FACA-9291-4938-803E-E31069CE655C}" type="pres">
      <dgm:prSet presAssocID="{49011645-3491-4422-A003-001A2BA9326A}" presName="rootText" presStyleLbl="node2" presStyleIdx="2" presStyleCnt="3" custScaleX="110000" custScaleY="110000" custLinFactNeighborX="61096" custLinFactNeighborY="-34398">
        <dgm:presLayoutVars>
          <dgm:chPref val="3"/>
        </dgm:presLayoutVars>
      </dgm:prSet>
      <dgm:spPr/>
    </dgm:pt>
    <dgm:pt modelId="{F19CA24D-0364-4ED8-A77A-3122E97DEDE1}" type="pres">
      <dgm:prSet presAssocID="{49011645-3491-4422-A003-001A2BA9326A}" presName="rootConnector" presStyleLbl="node2" presStyleIdx="2" presStyleCnt="3"/>
      <dgm:spPr/>
    </dgm:pt>
    <dgm:pt modelId="{5DFE4CC4-B132-4C9C-BD44-1B3A366EE365}" type="pres">
      <dgm:prSet presAssocID="{49011645-3491-4422-A003-001A2BA9326A}" presName="hierChild4" presStyleCnt="0"/>
      <dgm:spPr/>
    </dgm:pt>
    <dgm:pt modelId="{DC005303-C538-43B3-9D54-8F1897EA7610}" type="pres">
      <dgm:prSet presAssocID="{37A021FA-1715-4F7E-90E1-4A9B07ACA4F2}" presName="Name37" presStyleLbl="parChTrans1D3" presStyleIdx="2" presStyleCnt="5"/>
      <dgm:spPr/>
    </dgm:pt>
    <dgm:pt modelId="{239D8693-634A-4EFF-B7BE-DA99564CE0C6}" type="pres">
      <dgm:prSet presAssocID="{DFE8105A-D27F-4EB1-8E7D-6767A2C1DFC7}" presName="hierRoot2" presStyleCnt="0">
        <dgm:presLayoutVars>
          <dgm:hierBranch val="init"/>
        </dgm:presLayoutVars>
      </dgm:prSet>
      <dgm:spPr/>
    </dgm:pt>
    <dgm:pt modelId="{971AC75F-08F9-4E38-B4D5-FB09B806C588}" type="pres">
      <dgm:prSet presAssocID="{DFE8105A-D27F-4EB1-8E7D-6767A2C1DFC7}" presName="rootComposite" presStyleCnt="0"/>
      <dgm:spPr/>
    </dgm:pt>
    <dgm:pt modelId="{D386694A-32BE-4DCC-B95C-44C676B5678C}" type="pres">
      <dgm:prSet presAssocID="{DFE8105A-D27F-4EB1-8E7D-6767A2C1DFC7}" presName="rootText" presStyleLbl="node3" presStyleIdx="2" presStyleCnt="5" custScaleX="110000" custScaleY="110000" custLinFactNeighborX="66065" custLinFactNeighborY="-44535">
        <dgm:presLayoutVars>
          <dgm:chPref val="3"/>
        </dgm:presLayoutVars>
      </dgm:prSet>
      <dgm:spPr/>
    </dgm:pt>
    <dgm:pt modelId="{17DB815B-AE8F-4DFC-8D88-3401C971F0AA}" type="pres">
      <dgm:prSet presAssocID="{DFE8105A-D27F-4EB1-8E7D-6767A2C1DFC7}" presName="rootConnector" presStyleLbl="node3" presStyleIdx="2" presStyleCnt="5"/>
      <dgm:spPr/>
    </dgm:pt>
    <dgm:pt modelId="{496FCAD5-C487-4920-9CE1-5280A6508433}" type="pres">
      <dgm:prSet presAssocID="{DFE8105A-D27F-4EB1-8E7D-6767A2C1DFC7}" presName="hierChild4" presStyleCnt="0"/>
      <dgm:spPr/>
    </dgm:pt>
    <dgm:pt modelId="{E7841639-BBF9-4C21-BC92-8FA9BFF1C006}" type="pres">
      <dgm:prSet presAssocID="{DFE8105A-D27F-4EB1-8E7D-6767A2C1DFC7}" presName="hierChild5" presStyleCnt="0"/>
      <dgm:spPr/>
    </dgm:pt>
    <dgm:pt modelId="{7857D08E-745B-4C1F-A069-84FB22E68C7B}" type="pres">
      <dgm:prSet presAssocID="{7B5567C7-EA94-4711-B99E-EB895FB27441}" presName="Name37" presStyleLbl="parChTrans1D3" presStyleIdx="3" presStyleCnt="5"/>
      <dgm:spPr/>
    </dgm:pt>
    <dgm:pt modelId="{3C7A57A6-09D1-4228-9F28-83A185EE27BA}" type="pres">
      <dgm:prSet presAssocID="{3043C25B-6AE4-4712-A999-C98A96D488F2}" presName="hierRoot2" presStyleCnt="0">
        <dgm:presLayoutVars>
          <dgm:hierBranch val="init"/>
        </dgm:presLayoutVars>
      </dgm:prSet>
      <dgm:spPr/>
    </dgm:pt>
    <dgm:pt modelId="{B0AECBBF-7E75-403A-B986-8E6A48012BC8}" type="pres">
      <dgm:prSet presAssocID="{3043C25B-6AE4-4712-A999-C98A96D488F2}" presName="rootComposite" presStyleCnt="0"/>
      <dgm:spPr/>
    </dgm:pt>
    <dgm:pt modelId="{CE48EF49-DFBB-45DE-9B46-0B91D54BED1B}" type="pres">
      <dgm:prSet presAssocID="{3043C25B-6AE4-4712-A999-C98A96D488F2}" presName="rootText" presStyleLbl="node3" presStyleIdx="3" presStyleCnt="5" custScaleX="110000" custScaleY="110000" custLinFactNeighborX="66065" custLinFactNeighborY="-66659">
        <dgm:presLayoutVars>
          <dgm:chPref val="3"/>
        </dgm:presLayoutVars>
      </dgm:prSet>
      <dgm:spPr/>
    </dgm:pt>
    <dgm:pt modelId="{9CD41D61-D0E2-4030-982E-C0700FA6A85C}" type="pres">
      <dgm:prSet presAssocID="{3043C25B-6AE4-4712-A999-C98A96D488F2}" presName="rootConnector" presStyleLbl="node3" presStyleIdx="3" presStyleCnt="5"/>
      <dgm:spPr/>
    </dgm:pt>
    <dgm:pt modelId="{C6724433-0A4B-4104-BC98-EAB40C2F7225}" type="pres">
      <dgm:prSet presAssocID="{3043C25B-6AE4-4712-A999-C98A96D488F2}" presName="hierChild4" presStyleCnt="0"/>
      <dgm:spPr/>
    </dgm:pt>
    <dgm:pt modelId="{2034A254-F42F-446D-978C-5BB4B327C359}" type="pres">
      <dgm:prSet presAssocID="{3043C25B-6AE4-4712-A999-C98A96D488F2}" presName="hierChild5" presStyleCnt="0"/>
      <dgm:spPr/>
    </dgm:pt>
    <dgm:pt modelId="{75F909F2-A2D0-4B05-98B0-F5EF2873C989}" type="pres">
      <dgm:prSet presAssocID="{7A98CDA2-C41F-4175-8B3A-BE4009A93AC3}" presName="Name37" presStyleLbl="parChTrans1D3" presStyleIdx="4" presStyleCnt="5"/>
      <dgm:spPr/>
    </dgm:pt>
    <dgm:pt modelId="{724024AF-E35C-40B5-ABFE-177D1E60D4C4}" type="pres">
      <dgm:prSet presAssocID="{BDC03177-F4D6-4F50-8E61-D22B227B5C2D}" presName="hierRoot2" presStyleCnt="0">
        <dgm:presLayoutVars>
          <dgm:hierBranch val="init"/>
        </dgm:presLayoutVars>
      </dgm:prSet>
      <dgm:spPr/>
    </dgm:pt>
    <dgm:pt modelId="{58117F65-6F2F-45EF-ADA4-B8A18567A2AF}" type="pres">
      <dgm:prSet presAssocID="{BDC03177-F4D6-4F50-8E61-D22B227B5C2D}" presName="rootComposite" presStyleCnt="0"/>
      <dgm:spPr/>
    </dgm:pt>
    <dgm:pt modelId="{1446B2F1-0B98-40CB-8A11-7B7D5733120D}" type="pres">
      <dgm:prSet presAssocID="{BDC03177-F4D6-4F50-8E61-D22B227B5C2D}" presName="rootText" presStyleLbl="node3" presStyleIdx="4" presStyleCnt="5" custScaleX="110000" custScaleY="110000" custLinFactNeighborX="66065" custLinFactNeighborY="-88783">
        <dgm:presLayoutVars>
          <dgm:chPref val="3"/>
        </dgm:presLayoutVars>
      </dgm:prSet>
      <dgm:spPr/>
    </dgm:pt>
    <dgm:pt modelId="{96D83D09-3868-4B17-AA13-D9CC50416E27}" type="pres">
      <dgm:prSet presAssocID="{BDC03177-F4D6-4F50-8E61-D22B227B5C2D}" presName="rootConnector" presStyleLbl="node3" presStyleIdx="4" presStyleCnt="5"/>
      <dgm:spPr/>
    </dgm:pt>
    <dgm:pt modelId="{65227CDF-BEE3-4ABC-A20C-DFD0FC67E1F0}" type="pres">
      <dgm:prSet presAssocID="{BDC03177-F4D6-4F50-8E61-D22B227B5C2D}" presName="hierChild4" presStyleCnt="0"/>
      <dgm:spPr/>
    </dgm:pt>
    <dgm:pt modelId="{02BF5676-4886-4604-A74F-29F033B57964}" type="pres">
      <dgm:prSet presAssocID="{BDC03177-F4D6-4F50-8E61-D22B227B5C2D}" presName="hierChild5" presStyleCnt="0"/>
      <dgm:spPr/>
    </dgm:pt>
    <dgm:pt modelId="{041DB5DD-D7B7-4A3C-BFC3-876D0139917A}" type="pres">
      <dgm:prSet presAssocID="{49011645-3491-4422-A003-001A2BA9326A}" presName="hierChild5" presStyleCnt="0"/>
      <dgm:spPr/>
    </dgm:pt>
    <dgm:pt modelId="{F7BCF258-DA8A-4A3D-85DB-39FB57E50FFA}" type="pres">
      <dgm:prSet presAssocID="{2C20A71D-82A0-42E2-ABFB-6DBC1F2E95FE}" presName="hierChild3" presStyleCnt="0"/>
      <dgm:spPr/>
    </dgm:pt>
  </dgm:ptLst>
  <dgm:cxnLst>
    <dgm:cxn modelId="{8EA16E01-10E2-4E0D-B49A-04524D366CDB}" type="presOf" srcId="{9AD9594A-61F9-487E-8F97-7BAC89253918}" destId="{E9693DFA-CB8E-431E-9B92-4E45E352CB0C}" srcOrd="0" destOrd="0" presId="urn:microsoft.com/office/officeart/2005/8/layout/orgChart1"/>
    <dgm:cxn modelId="{DD7A9102-B6F9-4695-9002-984FB03721B4}" type="presOf" srcId="{F8542C87-98E2-4687-9E02-D3551B4FC5EE}" destId="{8320DB80-B9DC-46AC-9159-34E59C946901}" srcOrd="0" destOrd="0" presId="urn:microsoft.com/office/officeart/2005/8/layout/orgChart1"/>
    <dgm:cxn modelId="{C5B93707-0120-4E9B-A734-FFDDBA1DFBA3}" type="presOf" srcId="{0A0F08EB-36AE-4CBB-B5DA-0B19FE8BC135}" destId="{161785FD-8F65-4C5B-977D-CA812368E006}" srcOrd="0" destOrd="0" presId="urn:microsoft.com/office/officeart/2005/8/layout/orgChart1"/>
    <dgm:cxn modelId="{C35A2208-836D-4E19-A047-D8C61AFDA445}" type="presOf" srcId="{BA4FAF37-722E-491D-B2E8-82169FF90121}" destId="{79E9E82B-B388-4971-91CD-C8FB72F498EB}" srcOrd="1" destOrd="0" presId="urn:microsoft.com/office/officeart/2005/8/layout/orgChart1"/>
    <dgm:cxn modelId="{A54B6908-6915-42BE-BDF0-E651D947B132}" type="presOf" srcId="{BDC03177-F4D6-4F50-8E61-D22B227B5C2D}" destId="{96D83D09-3868-4B17-AA13-D9CC50416E27}" srcOrd="1" destOrd="0" presId="urn:microsoft.com/office/officeart/2005/8/layout/orgChart1"/>
    <dgm:cxn modelId="{C6364F0B-65EB-49A4-8197-AE5D9313C32C}" type="presOf" srcId="{CEE4197C-8F42-47B9-B4A2-3787B38EEC4E}" destId="{8E569955-CE55-46F7-B4D3-85344239AEB7}" srcOrd="1" destOrd="0" presId="urn:microsoft.com/office/officeart/2005/8/layout/orgChart1"/>
    <dgm:cxn modelId="{90AD950B-426F-484E-8876-887766569D9C}" type="presOf" srcId="{2AB21A01-6C19-43DB-A3C9-7DE1616A548D}" destId="{E49303A7-83C2-4B0F-9C26-3318A194F068}" srcOrd="1" destOrd="0" presId="urn:microsoft.com/office/officeart/2005/8/layout/orgChart1"/>
    <dgm:cxn modelId="{11D8410C-E7C2-43F8-836B-3F19FBCC4929}" type="presOf" srcId="{A7F4AC57-5FF9-4253-83E1-65E9F825E6B0}" destId="{D90470DC-4447-4E34-8448-F5E0E389B240}" srcOrd="0" destOrd="0" presId="urn:microsoft.com/office/officeart/2005/8/layout/orgChart1"/>
    <dgm:cxn modelId="{09A20512-029E-499F-B9CC-D4B07EF9DDB2}" srcId="{49011645-3491-4422-A003-001A2BA9326A}" destId="{3043C25B-6AE4-4712-A999-C98A96D488F2}" srcOrd="1" destOrd="0" parTransId="{7B5567C7-EA94-4711-B99E-EB895FB27441}" sibTransId="{EB492F86-3F19-48F7-9426-1011BE481C57}"/>
    <dgm:cxn modelId="{2AAD5322-BF1B-4ED8-94F6-CF16CB39C979}" type="presOf" srcId="{3B74A8E8-EF20-400A-AAFB-468676DEE75E}" destId="{F70FDE3D-4E34-426D-84D2-A0A84E4859B7}" srcOrd="0" destOrd="0" presId="urn:microsoft.com/office/officeart/2005/8/layout/orgChart1"/>
    <dgm:cxn modelId="{E9668322-9925-4464-A74B-DB2CAADD3B36}" type="presOf" srcId="{F5891979-E8C7-4638-87A5-2871602AB7A4}" destId="{76FEADB1-8BC7-4B50-83E4-DAA1C06DDEB2}" srcOrd="0" destOrd="0" presId="urn:microsoft.com/office/officeart/2005/8/layout/orgChart1"/>
    <dgm:cxn modelId="{03C6D322-FF46-4952-9EE6-0649A28B5744}" srcId="{5D663805-3A45-4781-B504-A5602D88F004}" destId="{DB1DF253-ECEC-4F57-B4E6-7A1B0710218E}" srcOrd="0" destOrd="0" parTransId="{653C660B-9126-4B47-87AC-CD677BA9C969}" sibTransId="{FBCACA77-C9D8-4871-91AE-F1BCE83812ED}"/>
    <dgm:cxn modelId="{D2EF7728-725A-46AF-8599-60DC63AE9D3D}" type="presOf" srcId="{DB1DF253-ECEC-4F57-B4E6-7A1B0710218E}" destId="{FACED5F8-93FE-4B7B-ABC1-9BB7545EF310}" srcOrd="0" destOrd="0" presId="urn:microsoft.com/office/officeart/2005/8/layout/orgChart1"/>
    <dgm:cxn modelId="{60A05029-3766-4E10-8E13-60BDA331EF6A}" srcId="{2C20A71D-82A0-42E2-ABFB-6DBC1F2E95FE}" destId="{49011645-3491-4422-A003-001A2BA9326A}" srcOrd="2" destOrd="0" parTransId="{BF63A3ED-1680-4F92-BF7E-DD3D3B298184}" sibTransId="{C5D4C5F0-9827-4146-9841-1CB4D19901C7}"/>
    <dgm:cxn modelId="{26055D2A-4333-4497-928B-21FC99B41E53}" type="presOf" srcId="{5D663805-3A45-4781-B504-A5602D88F004}" destId="{477EDDDC-7E19-457B-9BD0-5F7A26E4293A}" srcOrd="1" destOrd="0" presId="urn:microsoft.com/office/officeart/2005/8/layout/orgChart1"/>
    <dgm:cxn modelId="{4EA24A2D-0F7A-425F-BFA6-9BCA7A3F6AC0}" type="presOf" srcId="{20F05371-B09F-42B3-8120-43BB87BFE558}" destId="{481A0E0A-4779-4861-8EDE-CF160710E19D}" srcOrd="0" destOrd="0" presId="urn:microsoft.com/office/officeart/2005/8/layout/orgChart1"/>
    <dgm:cxn modelId="{ACF6772D-84A8-4EBE-8DC8-451B45DFC98A}" type="presOf" srcId="{7B5567C7-EA94-4711-B99E-EB895FB27441}" destId="{7857D08E-745B-4C1F-A069-84FB22E68C7B}" srcOrd="0" destOrd="0" presId="urn:microsoft.com/office/officeart/2005/8/layout/orgChart1"/>
    <dgm:cxn modelId="{E2F0E334-05FC-433C-8141-D626A429F881}" type="presOf" srcId="{49011645-3491-4422-A003-001A2BA9326A}" destId="{F19CA24D-0364-4ED8-A77A-3122E97DEDE1}" srcOrd="1" destOrd="0" presId="urn:microsoft.com/office/officeart/2005/8/layout/orgChart1"/>
    <dgm:cxn modelId="{71CD9A35-95CD-4CB1-83D0-6DEBC609B1D4}" type="presOf" srcId="{EFDF8130-9B39-45BA-BA3E-12E95A961CC7}" destId="{056C8CDE-9627-4168-B0D1-A1A0A83FDAF5}" srcOrd="1" destOrd="0" presId="urn:microsoft.com/office/officeart/2005/8/layout/orgChart1"/>
    <dgm:cxn modelId="{3B43F039-7EDE-422F-92A9-4F9355EB7BED}" type="presOf" srcId="{D30578D0-6445-4E9E-B441-EE2353C5A67D}" destId="{C564F36B-21B0-4202-8FC2-FA55149C34C6}" srcOrd="0" destOrd="0" presId="urn:microsoft.com/office/officeart/2005/8/layout/orgChart1"/>
    <dgm:cxn modelId="{0475763B-8F72-4C87-B500-8F61F1C47DA2}" type="presOf" srcId="{69C94EBA-6073-4C77-9C66-763F2EC0EC3F}" destId="{7F949538-E512-4D6D-BF8F-DEA28717AE19}" srcOrd="0" destOrd="0" presId="urn:microsoft.com/office/officeart/2005/8/layout/orgChart1"/>
    <dgm:cxn modelId="{2CC9DC3C-AD7D-4C2E-94FA-FD59ADCA3435}" srcId="{5D663805-3A45-4781-B504-A5602D88F004}" destId="{9E303D0C-2CE2-4418-9A45-EE79D5DE41B3}" srcOrd="3" destOrd="0" parTransId="{37698183-F142-49DC-9345-97D59B61985A}" sibTransId="{C33912AE-DB6E-41AD-A256-1B7C39B14ABA}"/>
    <dgm:cxn modelId="{C375CA3E-930D-4EA7-BEF3-E4CDF11FC7A7}" srcId="{5D663805-3A45-4781-B504-A5602D88F004}" destId="{2AB21A01-6C19-43DB-A3C9-7DE1616A548D}" srcOrd="5" destOrd="0" parTransId="{614ECA66-E83F-4459-8F90-1043A06D9A16}" sibTransId="{6824C51C-7CF0-47EF-A552-1C326D868D59}"/>
    <dgm:cxn modelId="{2FCC9142-4156-4F64-B600-52FDDB19950F}" srcId="{5D663805-3A45-4781-B504-A5602D88F004}" destId="{9AD9594A-61F9-487E-8F97-7BAC89253918}" srcOrd="4" destOrd="0" parTransId="{20F05371-B09F-42B3-8120-43BB87BFE558}" sibTransId="{51D049AD-C5B5-4A26-A377-C28CB9E364AC}"/>
    <dgm:cxn modelId="{0FBBA743-D91A-4978-A4FC-4420B1E52088}" type="presOf" srcId="{F5891979-E8C7-4638-87A5-2871602AB7A4}" destId="{9A16E6EF-8CD5-4333-9E78-B5E7CAC46AA2}" srcOrd="1" destOrd="0" presId="urn:microsoft.com/office/officeart/2005/8/layout/orgChart1"/>
    <dgm:cxn modelId="{DDB9C850-2645-4086-99A5-A7BF48CA4006}" srcId="{5D663805-3A45-4781-B504-A5602D88F004}" destId="{EFDF8130-9B39-45BA-BA3E-12E95A961CC7}" srcOrd="6" destOrd="0" parTransId="{07123149-4456-4CB5-8114-5F3F21CC6DDF}" sibTransId="{8B2DDC86-B0D5-4DAC-9585-7D360972F752}"/>
    <dgm:cxn modelId="{04B3BF54-D969-48E5-A026-E534EAA3D03B}" type="presOf" srcId="{DB1DF253-ECEC-4F57-B4E6-7A1B0710218E}" destId="{1133F19F-DA9A-4E98-A100-6A8963222C86}" srcOrd="1" destOrd="0" presId="urn:microsoft.com/office/officeart/2005/8/layout/orgChart1"/>
    <dgm:cxn modelId="{7DADF654-CC54-4F72-BEEB-B593F37EA22A}" type="presOf" srcId="{37698183-F142-49DC-9345-97D59B61985A}" destId="{DA61087E-4052-4A28-9DFF-6391CADB104D}" srcOrd="0" destOrd="0" presId="urn:microsoft.com/office/officeart/2005/8/layout/orgChart1"/>
    <dgm:cxn modelId="{670A4E58-DD7B-45C8-BE97-371C275ECB89}" type="presOf" srcId="{DFE8105A-D27F-4EB1-8E7D-6767A2C1DFC7}" destId="{D386694A-32BE-4DCC-B95C-44C676B5678C}" srcOrd="0" destOrd="0" presId="urn:microsoft.com/office/officeart/2005/8/layout/orgChart1"/>
    <dgm:cxn modelId="{DDA9995E-B7A0-42BF-AF4F-F3A4821DB6A3}" type="presOf" srcId="{29B836A6-4667-46C0-B431-22DD2CFC088E}" destId="{B7DEDC0E-FFB2-4020-9F4D-C0B176E085CF}" srcOrd="1" destOrd="0" presId="urn:microsoft.com/office/officeart/2005/8/layout/orgChart1"/>
    <dgm:cxn modelId="{5B117D61-D8A1-400C-B6B3-3CF6BFA83AED}" srcId="{5D663805-3A45-4781-B504-A5602D88F004}" destId="{69C94EBA-6073-4C77-9C66-763F2EC0EC3F}" srcOrd="1" destOrd="0" parTransId="{F560860F-FA5D-4717-9638-11812EEBD29D}" sibTransId="{8E3DEEE6-75C2-4C6C-9741-C50CB08455C8}"/>
    <dgm:cxn modelId="{37A43E64-ED3C-4DB1-A6E8-EC2B1B2F17CF}" type="presOf" srcId="{CEE4197C-8F42-47B9-B4A2-3787B38EEC4E}" destId="{D2D61838-3BE4-4D24-A047-6C925E967E2A}" srcOrd="0" destOrd="0" presId="urn:microsoft.com/office/officeart/2005/8/layout/orgChart1"/>
    <dgm:cxn modelId="{8CA7196A-EA6A-416F-978B-648B86666356}" type="presOf" srcId="{614ECA66-E83F-4459-8F90-1043A06D9A16}" destId="{5C7A6A38-F2CB-40FE-A5DB-E1D19E174DAB}" srcOrd="0" destOrd="0" presId="urn:microsoft.com/office/officeart/2005/8/layout/orgChart1"/>
    <dgm:cxn modelId="{7F8E696C-349F-45EA-AB32-CDB7750FD4B7}" type="presOf" srcId="{0A0F08EB-36AE-4CBB-B5DA-0B19FE8BC135}" destId="{7ABB22DC-B417-445F-9B1A-9310ABF15577}" srcOrd="1" destOrd="0" presId="urn:microsoft.com/office/officeart/2005/8/layout/orgChart1"/>
    <dgm:cxn modelId="{38080D6F-2A2E-41DF-AED5-229454FE62E9}" type="presOf" srcId="{2D01BD3A-5248-407F-B87F-9F2A6D534F7F}" destId="{74512E46-7748-4845-A1B9-A93B261EBE30}" srcOrd="0" destOrd="0" presId="urn:microsoft.com/office/officeart/2005/8/layout/orgChart1"/>
    <dgm:cxn modelId="{606A5B73-E777-4CBF-A6D3-4903163CE5D5}" srcId="{F8542C87-98E2-4687-9E02-D3551B4FC5EE}" destId="{2C20A71D-82A0-42E2-ABFB-6DBC1F2E95FE}" srcOrd="0" destOrd="0" parTransId="{63834980-B512-4790-851C-D31024AF27BA}" sibTransId="{EA8567C6-9AAF-46CF-9003-5F42C5A95769}"/>
    <dgm:cxn modelId="{AA4A7D75-F281-458C-8D78-E0CC6A0391BC}" type="presOf" srcId="{2C20A71D-82A0-42E2-ABFB-6DBC1F2E95FE}" destId="{217A372C-0FB3-4584-9E16-F92D8A430A46}" srcOrd="1" destOrd="0" presId="urn:microsoft.com/office/officeart/2005/8/layout/orgChart1"/>
    <dgm:cxn modelId="{ACE13077-F04B-41BF-9110-46265A9D3142}" type="presOf" srcId="{F560860F-FA5D-4717-9638-11812EEBD29D}" destId="{91741E00-0992-4A1C-ABCA-B7BAB806526D}" srcOrd="0" destOrd="0" presId="urn:microsoft.com/office/officeart/2005/8/layout/orgChart1"/>
    <dgm:cxn modelId="{62057278-F60D-46C0-BE36-0D72FF35828C}" srcId="{CEE4197C-8F42-47B9-B4A2-3787B38EEC4E}" destId="{29B836A6-4667-46C0-B431-22DD2CFC088E}" srcOrd="0" destOrd="0" parTransId="{3B74A8E8-EF20-400A-AAFB-468676DEE75E}" sibTransId="{20CEB070-6D58-412F-8911-DB12D398E359}"/>
    <dgm:cxn modelId="{F4E5D07F-3B7D-4B31-8A98-C67A7E3F1884}" type="presOf" srcId="{7A98CDA2-C41F-4175-8B3A-BE4009A93AC3}" destId="{75F909F2-A2D0-4B05-98B0-F5EF2873C989}" srcOrd="0" destOrd="0" presId="urn:microsoft.com/office/officeart/2005/8/layout/orgChart1"/>
    <dgm:cxn modelId="{4524F87F-0C5F-407C-8DED-06FF7CEDB555}" srcId="{A7F4AC57-5FF9-4253-83E1-65E9F825E6B0}" destId="{5D663805-3A45-4781-B504-A5602D88F004}" srcOrd="0" destOrd="0" parTransId="{2D01BD3A-5248-407F-B87F-9F2A6D534F7F}" sibTransId="{959273A3-D20C-4315-A944-1BB5D92E4BAD}"/>
    <dgm:cxn modelId="{97E82A86-C3FE-4325-AC17-151F7252306C}" type="presOf" srcId="{E3BBC295-7398-421E-B992-7FE8B1C692B0}" destId="{5D8D926F-75F7-4023-869F-9A43EED5C364}" srcOrd="0" destOrd="0" presId="urn:microsoft.com/office/officeart/2005/8/layout/orgChart1"/>
    <dgm:cxn modelId="{34F5B892-BC3E-459A-8503-69467DAD1A6E}" type="presOf" srcId="{EFDF8130-9B39-45BA-BA3E-12E95A961CC7}" destId="{2B91A0A5-64FC-4E09-B4D8-476F88E0D449}" srcOrd="0" destOrd="0" presId="urn:microsoft.com/office/officeart/2005/8/layout/orgChart1"/>
    <dgm:cxn modelId="{F59B8394-E424-41EB-810C-F91DC403D9AE}" type="presOf" srcId="{3043C25B-6AE4-4712-A999-C98A96D488F2}" destId="{CE48EF49-DFBB-45DE-9B46-0B91D54BED1B}" srcOrd="0" destOrd="0" presId="urn:microsoft.com/office/officeart/2005/8/layout/orgChart1"/>
    <dgm:cxn modelId="{0C862395-9F4B-4289-8B69-E3CA5683CCAC}" type="presOf" srcId="{07123149-4456-4CB5-8114-5F3F21CC6DDF}" destId="{E9222310-FD50-4964-ABC7-AD49FC178ED3}" srcOrd="0" destOrd="0" presId="urn:microsoft.com/office/officeart/2005/8/layout/orgChart1"/>
    <dgm:cxn modelId="{30F0FA96-FAC2-4A7B-9984-A6BE162AC6A9}" type="presOf" srcId="{93CE1FB0-8E79-4823-9C39-DE7EF3AFA5E4}" destId="{BB7F588E-3BA4-49C0-B697-F3E5EA641165}" srcOrd="0" destOrd="0" presId="urn:microsoft.com/office/officeart/2005/8/layout/orgChart1"/>
    <dgm:cxn modelId="{C773E79B-FE32-410F-97BA-EFDFDD72948B}" type="presOf" srcId="{9E303D0C-2CE2-4418-9A45-EE79D5DE41B3}" destId="{EDE57614-70A5-478D-B08F-E5CFBAF086C3}" srcOrd="0" destOrd="0" presId="urn:microsoft.com/office/officeart/2005/8/layout/orgChart1"/>
    <dgm:cxn modelId="{3BBEBE9C-4398-4132-A479-9C4BB8CA86CD}" type="presOf" srcId="{3043C25B-6AE4-4712-A999-C98A96D488F2}" destId="{9CD41D61-D0E2-4030-982E-C0700FA6A85C}" srcOrd="1" destOrd="0" presId="urn:microsoft.com/office/officeart/2005/8/layout/orgChart1"/>
    <dgm:cxn modelId="{048927A1-A7AA-493C-B927-600AA5DF819D}" type="presOf" srcId="{A7F4AC57-5FF9-4253-83E1-65E9F825E6B0}" destId="{C5151130-8ACA-4C4A-BCAC-BCC6A4EFFC71}" srcOrd="1" destOrd="0" presId="urn:microsoft.com/office/officeart/2005/8/layout/orgChart1"/>
    <dgm:cxn modelId="{DFEAC0A3-746A-4839-A799-EA9248503438}" type="presOf" srcId="{2AB21A01-6C19-43DB-A3C9-7DE1616A548D}" destId="{7B3A11BB-5625-49BF-8668-08B361C22FBE}" srcOrd="0" destOrd="0" presId="urn:microsoft.com/office/officeart/2005/8/layout/orgChart1"/>
    <dgm:cxn modelId="{36623BAB-7860-4E90-91F9-9A789E93B7F0}" type="presOf" srcId="{BDC03177-F4D6-4F50-8E61-D22B227B5C2D}" destId="{1446B2F1-0B98-40CB-8A11-7B7D5733120D}" srcOrd="0" destOrd="0" presId="urn:microsoft.com/office/officeart/2005/8/layout/orgChart1"/>
    <dgm:cxn modelId="{832402AE-7A88-4490-AAD4-E4836B2C6535}" type="presOf" srcId="{70D8595A-6976-4572-80D1-08F2B18D7A6A}" destId="{9B8C1235-9D5A-492C-853A-57296F54AF72}" srcOrd="0" destOrd="0" presId="urn:microsoft.com/office/officeart/2005/8/layout/orgChart1"/>
    <dgm:cxn modelId="{69508DAE-56E5-4139-ADF9-CBD20DCDEAA6}" srcId="{2C20A71D-82A0-42E2-ABFB-6DBC1F2E95FE}" destId="{A7F4AC57-5FF9-4253-83E1-65E9F825E6B0}" srcOrd="1" destOrd="0" parTransId="{06A72074-63F2-4037-AB88-4245CEDC0569}" sibTransId="{6C895DCA-162D-49D9-91A9-249FC37AC5F8}"/>
    <dgm:cxn modelId="{839CE1AE-79B8-448F-BC24-B4F26501327B}" srcId="{49011645-3491-4422-A003-001A2BA9326A}" destId="{DFE8105A-D27F-4EB1-8E7D-6767A2C1DFC7}" srcOrd="0" destOrd="0" parTransId="{37A021FA-1715-4F7E-90E1-4A9B07ACA4F2}" sibTransId="{2FCEE4C6-212A-4137-9597-1EF477EC83A1}"/>
    <dgm:cxn modelId="{95280CAF-BE7F-43A1-9B5E-A2F9A59400AD}" srcId="{5D663805-3A45-4781-B504-A5602D88F004}" destId="{BA4FAF37-722E-491D-B2E8-82169FF90121}" srcOrd="2" destOrd="0" parTransId="{D30578D0-6445-4E9E-B441-EE2353C5A67D}" sibTransId="{21DD7ACE-08CE-40E0-B1BF-3D3D821BDA6B}"/>
    <dgm:cxn modelId="{B1F5B5AF-753C-4528-99FB-50C319D097D0}" type="presOf" srcId="{5D663805-3A45-4781-B504-A5602D88F004}" destId="{DC210C74-E98E-4098-8E83-618B16A1C43A}" srcOrd="0" destOrd="0" presId="urn:microsoft.com/office/officeart/2005/8/layout/orgChart1"/>
    <dgm:cxn modelId="{D527FDAF-AD40-4B55-B911-9917B474368B}" type="presOf" srcId="{9AD9594A-61F9-487E-8F97-7BAC89253918}" destId="{803D1D80-6CDB-4772-AA6C-C11564455453}" srcOrd="1" destOrd="0" presId="urn:microsoft.com/office/officeart/2005/8/layout/orgChart1"/>
    <dgm:cxn modelId="{E97EE2B2-18F1-4159-8841-66BF5678B91F}" srcId="{A7F4AC57-5FF9-4253-83E1-65E9F825E6B0}" destId="{CEE4197C-8F42-47B9-B4A2-3787B38EEC4E}" srcOrd="1" destOrd="0" parTransId="{93CE1FB0-8E79-4823-9C39-DE7EF3AFA5E4}" sibTransId="{B32B602E-3A3C-4B44-9BF4-B9B79F2B7785}"/>
    <dgm:cxn modelId="{ADADEEB8-8246-4C7B-BB26-FC0A6D4EBDB1}" type="presOf" srcId="{2C20A71D-82A0-42E2-ABFB-6DBC1F2E95FE}" destId="{ADDD194C-B635-4B13-9C42-5D8CD3A75362}" srcOrd="0" destOrd="0" presId="urn:microsoft.com/office/officeart/2005/8/layout/orgChart1"/>
    <dgm:cxn modelId="{8BE19FC3-DD58-47F7-A40C-36DB645C9F30}" type="presOf" srcId="{BF63A3ED-1680-4F92-BF7E-DD3D3B298184}" destId="{EAE1C689-A73C-4D1B-B58E-875648F74E79}" srcOrd="0" destOrd="0" presId="urn:microsoft.com/office/officeart/2005/8/layout/orgChart1"/>
    <dgm:cxn modelId="{6EF7E9C6-52E2-4A7C-9CA3-D952FE4B5209}" type="presOf" srcId="{29B836A6-4667-46C0-B431-22DD2CFC088E}" destId="{D3A5715D-2B39-4454-9F4B-67AC32099457}" srcOrd="0" destOrd="0" presId="urn:microsoft.com/office/officeart/2005/8/layout/orgChart1"/>
    <dgm:cxn modelId="{C059F8C7-FA23-43D7-89D0-D7754919DAD7}" type="presOf" srcId="{69C94EBA-6073-4C77-9C66-763F2EC0EC3F}" destId="{1EA234DD-463A-49F9-BA53-3E7A6F09B625}" srcOrd="1" destOrd="0" presId="urn:microsoft.com/office/officeart/2005/8/layout/orgChart1"/>
    <dgm:cxn modelId="{CE9C8CC8-D9EE-4698-8376-F0D164230C79}" srcId="{2C20A71D-82A0-42E2-ABFB-6DBC1F2E95FE}" destId="{F5891979-E8C7-4638-87A5-2871602AB7A4}" srcOrd="0" destOrd="0" parTransId="{70D8595A-6976-4572-80D1-08F2B18D7A6A}" sibTransId="{8336E85B-981B-49C0-8C58-C0D33D1EAD01}"/>
    <dgm:cxn modelId="{6C539ED2-9832-4B25-A0F0-8E5B1F325F2A}" type="presOf" srcId="{9E303D0C-2CE2-4418-9A45-EE79D5DE41B3}" destId="{0E52D4A2-E1D3-4D94-AF53-B7B33C0301C8}" srcOrd="1" destOrd="0" presId="urn:microsoft.com/office/officeart/2005/8/layout/orgChart1"/>
    <dgm:cxn modelId="{58384ED6-6B17-4C27-AFCD-8CB3142E189C}" type="presOf" srcId="{BA4FAF37-722E-491D-B2E8-82169FF90121}" destId="{18145F11-B6C6-4059-8CF2-3335D5F0277E}" srcOrd="0" destOrd="0" presId="urn:microsoft.com/office/officeart/2005/8/layout/orgChart1"/>
    <dgm:cxn modelId="{159C74DA-01BD-4F35-87DA-2B914A14CA9B}" type="presOf" srcId="{37A021FA-1715-4F7E-90E1-4A9B07ACA4F2}" destId="{DC005303-C538-43B3-9D54-8F1897EA7610}" srcOrd="0" destOrd="0" presId="urn:microsoft.com/office/officeart/2005/8/layout/orgChart1"/>
    <dgm:cxn modelId="{0F0B18DE-D27F-448E-B372-901DFFAA5C51}" type="presOf" srcId="{06A72074-63F2-4037-AB88-4245CEDC0569}" destId="{E37F494E-7B9B-45D9-AF11-44CA4352F649}" srcOrd="0" destOrd="0" presId="urn:microsoft.com/office/officeart/2005/8/layout/orgChart1"/>
    <dgm:cxn modelId="{0E92DADE-3CAD-4BD1-BCB2-326E8E181D90}" srcId="{49011645-3491-4422-A003-001A2BA9326A}" destId="{BDC03177-F4D6-4F50-8E61-D22B227B5C2D}" srcOrd="2" destOrd="0" parTransId="{7A98CDA2-C41F-4175-8B3A-BE4009A93AC3}" sibTransId="{1EBD2B57-877E-43FC-B4D1-23AB520261B7}"/>
    <dgm:cxn modelId="{11DD87EB-9732-4B2B-A28B-0E96E800F620}" srcId="{CEE4197C-8F42-47B9-B4A2-3787B38EEC4E}" destId="{0A0F08EB-36AE-4CBB-B5DA-0B19FE8BC135}" srcOrd="1" destOrd="0" parTransId="{E3BBC295-7398-421E-B992-7FE8B1C692B0}" sibTransId="{BD90E157-FA90-49F8-A202-E09972A06B45}"/>
    <dgm:cxn modelId="{65B3A1EC-3723-4408-BC45-04DFA7FE4599}" type="presOf" srcId="{49011645-3491-4422-A003-001A2BA9326A}" destId="{03F1FACA-9291-4938-803E-E31069CE655C}" srcOrd="0" destOrd="0" presId="urn:microsoft.com/office/officeart/2005/8/layout/orgChart1"/>
    <dgm:cxn modelId="{4F3D6DED-68C4-4469-9D42-27C8BC0A9E9D}" type="presOf" srcId="{DFE8105A-D27F-4EB1-8E7D-6767A2C1DFC7}" destId="{17DB815B-AE8F-4DFC-8D88-3401C971F0AA}" srcOrd="1" destOrd="0" presId="urn:microsoft.com/office/officeart/2005/8/layout/orgChart1"/>
    <dgm:cxn modelId="{B86500FB-60CF-4415-BEAB-E6534D773DEB}" type="presOf" srcId="{653C660B-9126-4B47-87AC-CD677BA9C969}" destId="{A0D39531-D06D-4BBC-A9B5-FA41842109B4}" srcOrd="0" destOrd="0" presId="urn:microsoft.com/office/officeart/2005/8/layout/orgChart1"/>
    <dgm:cxn modelId="{F4B9CC3F-A09D-405E-8802-A4BE5F55F954}" type="presParOf" srcId="{8320DB80-B9DC-46AC-9159-34E59C946901}" destId="{6C467BDA-95C6-46D1-900C-7C1A4885E766}" srcOrd="0" destOrd="0" presId="urn:microsoft.com/office/officeart/2005/8/layout/orgChart1"/>
    <dgm:cxn modelId="{0AC7ADB4-6592-49A3-B72C-BB3D5AACC93F}" type="presParOf" srcId="{6C467BDA-95C6-46D1-900C-7C1A4885E766}" destId="{4E2B2313-4639-487F-9755-56C54F05C484}" srcOrd="0" destOrd="0" presId="urn:microsoft.com/office/officeart/2005/8/layout/orgChart1"/>
    <dgm:cxn modelId="{F7BC61DE-F75F-44A8-8E22-AA8A596F9B7C}" type="presParOf" srcId="{4E2B2313-4639-487F-9755-56C54F05C484}" destId="{ADDD194C-B635-4B13-9C42-5D8CD3A75362}" srcOrd="0" destOrd="0" presId="urn:microsoft.com/office/officeart/2005/8/layout/orgChart1"/>
    <dgm:cxn modelId="{EDBCACD9-631B-44A4-9694-716F628CF9A0}" type="presParOf" srcId="{4E2B2313-4639-487F-9755-56C54F05C484}" destId="{217A372C-0FB3-4584-9E16-F92D8A430A46}" srcOrd="1" destOrd="0" presId="urn:microsoft.com/office/officeart/2005/8/layout/orgChart1"/>
    <dgm:cxn modelId="{98618148-5BF2-446A-8CE7-506763172933}" type="presParOf" srcId="{6C467BDA-95C6-46D1-900C-7C1A4885E766}" destId="{E0A8522B-6069-4B18-AB32-5B6934B837B1}" srcOrd="1" destOrd="0" presId="urn:microsoft.com/office/officeart/2005/8/layout/orgChart1"/>
    <dgm:cxn modelId="{1026721B-A8DC-4BF2-9920-5333678ECEBE}" type="presParOf" srcId="{E0A8522B-6069-4B18-AB32-5B6934B837B1}" destId="{9B8C1235-9D5A-492C-853A-57296F54AF72}" srcOrd="0" destOrd="0" presId="urn:microsoft.com/office/officeart/2005/8/layout/orgChart1"/>
    <dgm:cxn modelId="{3D8D3F17-096E-4A14-93FC-A5D3DBF1D62F}" type="presParOf" srcId="{E0A8522B-6069-4B18-AB32-5B6934B837B1}" destId="{AFCCF9AA-8BBB-4638-ABBB-E6FE6B304C43}" srcOrd="1" destOrd="0" presId="urn:microsoft.com/office/officeart/2005/8/layout/orgChart1"/>
    <dgm:cxn modelId="{00EE5EB8-12B5-4272-98B8-0BC27B106FF6}" type="presParOf" srcId="{AFCCF9AA-8BBB-4638-ABBB-E6FE6B304C43}" destId="{C65ED132-295F-4129-AA51-1767775800E9}" srcOrd="0" destOrd="0" presId="urn:microsoft.com/office/officeart/2005/8/layout/orgChart1"/>
    <dgm:cxn modelId="{EFE5BF5C-414F-4F0B-9F2D-E5ADDEABBE27}" type="presParOf" srcId="{C65ED132-295F-4129-AA51-1767775800E9}" destId="{76FEADB1-8BC7-4B50-83E4-DAA1C06DDEB2}" srcOrd="0" destOrd="0" presId="urn:microsoft.com/office/officeart/2005/8/layout/orgChart1"/>
    <dgm:cxn modelId="{97BE6C33-2BBB-4062-9E5B-E3048F312576}" type="presParOf" srcId="{C65ED132-295F-4129-AA51-1767775800E9}" destId="{9A16E6EF-8CD5-4333-9E78-B5E7CAC46AA2}" srcOrd="1" destOrd="0" presId="urn:microsoft.com/office/officeart/2005/8/layout/orgChart1"/>
    <dgm:cxn modelId="{B8AE6ADC-189A-4024-BBB8-2D1076DE7600}" type="presParOf" srcId="{AFCCF9AA-8BBB-4638-ABBB-E6FE6B304C43}" destId="{15808CDF-069C-48F2-B343-7158E4C7ECAF}" srcOrd="1" destOrd="0" presId="urn:microsoft.com/office/officeart/2005/8/layout/orgChart1"/>
    <dgm:cxn modelId="{EACE19D1-7F61-4387-8FB3-38B9CFCFE90E}" type="presParOf" srcId="{AFCCF9AA-8BBB-4638-ABBB-E6FE6B304C43}" destId="{2F3D8F59-48AE-488E-BB1C-10835E5D00FF}" srcOrd="2" destOrd="0" presId="urn:microsoft.com/office/officeart/2005/8/layout/orgChart1"/>
    <dgm:cxn modelId="{E3A3EEE7-E0C1-42BF-9988-D1144D7601E2}" type="presParOf" srcId="{E0A8522B-6069-4B18-AB32-5B6934B837B1}" destId="{E37F494E-7B9B-45D9-AF11-44CA4352F649}" srcOrd="2" destOrd="0" presId="urn:microsoft.com/office/officeart/2005/8/layout/orgChart1"/>
    <dgm:cxn modelId="{285E0AB7-FC0F-40CF-80FB-3A1862201BEC}" type="presParOf" srcId="{E0A8522B-6069-4B18-AB32-5B6934B837B1}" destId="{5FA04521-0991-4638-9D4E-32F98E0C9749}" srcOrd="3" destOrd="0" presId="urn:microsoft.com/office/officeart/2005/8/layout/orgChart1"/>
    <dgm:cxn modelId="{A0183064-E383-4A4F-8EF8-5DFBCA713BC9}" type="presParOf" srcId="{5FA04521-0991-4638-9D4E-32F98E0C9749}" destId="{4363ED22-93A5-4ACB-ABD4-BD6863F61EEA}" srcOrd="0" destOrd="0" presId="urn:microsoft.com/office/officeart/2005/8/layout/orgChart1"/>
    <dgm:cxn modelId="{843FAB33-0AAA-4CE9-A2C0-38E1F4FAD962}" type="presParOf" srcId="{4363ED22-93A5-4ACB-ABD4-BD6863F61EEA}" destId="{D90470DC-4447-4E34-8448-F5E0E389B240}" srcOrd="0" destOrd="0" presId="urn:microsoft.com/office/officeart/2005/8/layout/orgChart1"/>
    <dgm:cxn modelId="{742A5AAF-D702-47A8-BE6B-9118C96BC8C1}" type="presParOf" srcId="{4363ED22-93A5-4ACB-ABD4-BD6863F61EEA}" destId="{C5151130-8ACA-4C4A-BCAC-BCC6A4EFFC71}" srcOrd="1" destOrd="0" presId="urn:microsoft.com/office/officeart/2005/8/layout/orgChart1"/>
    <dgm:cxn modelId="{74AA5007-96E5-4360-9AFD-3D98DAF1A19E}" type="presParOf" srcId="{5FA04521-0991-4638-9D4E-32F98E0C9749}" destId="{413948AF-03C7-4D1A-9000-AA439197F28C}" srcOrd="1" destOrd="0" presId="urn:microsoft.com/office/officeart/2005/8/layout/orgChart1"/>
    <dgm:cxn modelId="{5B2C4F26-ED98-449D-BD1E-17639E0B71CB}" type="presParOf" srcId="{413948AF-03C7-4D1A-9000-AA439197F28C}" destId="{74512E46-7748-4845-A1B9-A93B261EBE30}" srcOrd="0" destOrd="0" presId="urn:microsoft.com/office/officeart/2005/8/layout/orgChart1"/>
    <dgm:cxn modelId="{A429EEFE-EB87-426C-9615-47BD65DAE83F}" type="presParOf" srcId="{413948AF-03C7-4D1A-9000-AA439197F28C}" destId="{5A3ADC60-E46E-4D59-A626-DF3F9FABDBCC}" srcOrd="1" destOrd="0" presId="urn:microsoft.com/office/officeart/2005/8/layout/orgChart1"/>
    <dgm:cxn modelId="{71F3DC9F-673A-4599-9603-327F7DE90A32}" type="presParOf" srcId="{5A3ADC60-E46E-4D59-A626-DF3F9FABDBCC}" destId="{424FBF34-C319-42C4-AA8C-E04A5D382282}" srcOrd="0" destOrd="0" presId="urn:microsoft.com/office/officeart/2005/8/layout/orgChart1"/>
    <dgm:cxn modelId="{9ED14B67-A02F-437A-A32E-9E73061CAE27}" type="presParOf" srcId="{424FBF34-C319-42C4-AA8C-E04A5D382282}" destId="{DC210C74-E98E-4098-8E83-618B16A1C43A}" srcOrd="0" destOrd="0" presId="urn:microsoft.com/office/officeart/2005/8/layout/orgChart1"/>
    <dgm:cxn modelId="{F50DDDE1-F65E-47CC-BE29-855C8DAEB318}" type="presParOf" srcId="{424FBF34-C319-42C4-AA8C-E04A5D382282}" destId="{477EDDDC-7E19-457B-9BD0-5F7A26E4293A}" srcOrd="1" destOrd="0" presId="urn:microsoft.com/office/officeart/2005/8/layout/orgChart1"/>
    <dgm:cxn modelId="{D3D20947-52AE-4236-AD46-DB3498FAABAA}" type="presParOf" srcId="{5A3ADC60-E46E-4D59-A626-DF3F9FABDBCC}" destId="{E2D8EC56-BD50-4D9E-A53B-E64447993A49}" srcOrd="1" destOrd="0" presId="urn:microsoft.com/office/officeart/2005/8/layout/orgChart1"/>
    <dgm:cxn modelId="{F1687A6C-5D4F-4EA1-AEB8-9C22E57E09C4}" type="presParOf" srcId="{E2D8EC56-BD50-4D9E-A53B-E64447993A49}" destId="{A0D39531-D06D-4BBC-A9B5-FA41842109B4}" srcOrd="0" destOrd="0" presId="urn:microsoft.com/office/officeart/2005/8/layout/orgChart1"/>
    <dgm:cxn modelId="{65A3A603-1AD9-4E60-A496-90206537AB7E}" type="presParOf" srcId="{E2D8EC56-BD50-4D9E-A53B-E64447993A49}" destId="{A37530CA-A477-4041-BFD8-B2B7CC34514D}" srcOrd="1" destOrd="0" presId="urn:microsoft.com/office/officeart/2005/8/layout/orgChart1"/>
    <dgm:cxn modelId="{1688686B-0825-40C3-996E-CF6C30846F06}" type="presParOf" srcId="{A37530CA-A477-4041-BFD8-B2B7CC34514D}" destId="{A9516DA6-B33C-4C6C-86EB-D747C8EFA5FF}" srcOrd="0" destOrd="0" presId="urn:microsoft.com/office/officeart/2005/8/layout/orgChart1"/>
    <dgm:cxn modelId="{98D275AC-0E18-422C-8C7E-4CC9A2C5089B}" type="presParOf" srcId="{A9516DA6-B33C-4C6C-86EB-D747C8EFA5FF}" destId="{FACED5F8-93FE-4B7B-ABC1-9BB7545EF310}" srcOrd="0" destOrd="0" presId="urn:microsoft.com/office/officeart/2005/8/layout/orgChart1"/>
    <dgm:cxn modelId="{CC7983DB-D14E-484C-8225-C9C11DDA7FCB}" type="presParOf" srcId="{A9516DA6-B33C-4C6C-86EB-D747C8EFA5FF}" destId="{1133F19F-DA9A-4E98-A100-6A8963222C86}" srcOrd="1" destOrd="0" presId="urn:microsoft.com/office/officeart/2005/8/layout/orgChart1"/>
    <dgm:cxn modelId="{4ADD736D-36A1-4A32-B9E0-E5EDE6B8AF46}" type="presParOf" srcId="{A37530CA-A477-4041-BFD8-B2B7CC34514D}" destId="{EE93E0D5-5418-4516-A904-4D8977117265}" srcOrd="1" destOrd="0" presId="urn:microsoft.com/office/officeart/2005/8/layout/orgChart1"/>
    <dgm:cxn modelId="{18C5B425-5CE4-4B27-9678-0C99CB8F42F9}" type="presParOf" srcId="{A37530CA-A477-4041-BFD8-B2B7CC34514D}" destId="{3FC7D19C-551F-4984-A644-EAA6008F8399}" srcOrd="2" destOrd="0" presId="urn:microsoft.com/office/officeart/2005/8/layout/orgChart1"/>
    <dgm:cxn modelId="{5648D5CE-A29A-4495-9CF1-FA6340BAB3C5}" type="presParOf" srcId="{E2D8EC56-BD50-4D9E-A53B-E64447993A49}" destId="{91741E00-0992-4A1C-ABCA-B7BAB806526D}" srcOrd="2" destOrd="0" presId="urn:microsoft.com/office/officeart/2005/8/layout/orgChart1"/>
    <dgm:cxn modelId="{43A17E0F-B00C-4D45-AD3F-C03824602627}" type="presParOf" srcId="{E2D8EC56-BD50-4D9E-A53B-E64447993A49}" destId="{730532AF-67F1-4466-B1FD-9012396FE028}" srcOrd="3" destOrd="0" presId="urn:microsoft.com/office/officeart/2005/8/layout/orgChart1"/>
    <dgm:cxn modelId="{05F70E30-59B4-4D8E-A64D-DFA21BA72DE3}" type="presParOf" srcId="{730532AF-67F1-4466-B1FD-9012396FE028}" destId="{44B86299-5B77-495F-B598-97A173AD6195}" srcOrd="0" destOrd="0" presId="urn:microsoft.com/office/officeart/2005/8/layout/orgChart1"/>
    <dgm:cxn modelId="{EB9968A1-759C-4D96-A149-3AE011024CF0}" type="presParOf" srcId="{44B86299-5B77-495F-B598-97A173AD6195}" destId="{7F949538-E512-4D6D-BF8F-DEA28717AE19}" srcOrd="0" destOrd="0" presId="urn:microsoft.com/office/officeart/2005/8/layout/orgChart1"/>
    <dgm:cxn modelId="{703FF5BA-F95F-499F-A44F-3BAF4BDB8B76}" type="presParOf" srcId="{44B86299-5B77-495F-B598-97A173AD6195}" destId="{1EA234DD-463A-49F9-BA53-3E7A6F09B625}" srcOrd="1" destOrd="0" presId="urn:microsoft.com/office/officeart/2005/8/layout/orgChart1"/>
    <dgm:cxn modelId="{60244788-87A0-4D01-B95D-DC8B39824345}" type="presParOf" srcId="{730532AF-67F1-4466-B1FD-9012396FE028}" destId="{47009D3D-971D-4D85-B573-139192FFB960}" srcOrd="1" destOrd="0" presId="urn:microsoft.com/office/officeart/2005/8/layout/orgChart1"/>
    <dgm:cxn modelId="{1DF55BE9-D170-4845-9612-3D7C09C20020}" type="presParOf" srcId="{730532AF-67F1-4466-B1FD-9012396FE028}" destId="{160E396F-99DC-48E1-BAA6-A91D8E32A872}" srcOrd="2" destOrd="0" presId="urn:microsoft.com/office/officeart/2005/8/layout/orgChart1"/>
    <dgm:cxn modelId="{0DBB19FB-335D-4ECC-BE7C-68212E514769}" type="presParOf" srcId="{E2D8EC56-BD50-4D9E-A53B-E64447993A49}" destId="{C564F36B-21B0-4202-8FC2-FA55149C34C6}" srcOrd="4" destOrd="0" presId="urn:microsoft.com/office/officeart/2005/8/layout/orgChart1"/>
    <dgm:cxn modelId="{A8B6D94F-A49C-41A5-B9E5-2E86627A36B3}" type="presParOf" srcId="{E2D8EC56-BD50-4D9E-A53B-E64447993A49}" destId="{12182513-9E4E-4E12-98F6-F4EC28D772B2}" srcOrd="5" destOrd="0" presId="urn:microsoft.com/office/officeart/2005/8/layout/orgChart1"/>
    <dgm:cxn modelId="{5E0138BA-E0C8-4CDA-BAE2-47EA6D8CB123}" type="presParOf" srcId="{12182513-9E4E-4E12-98F6-F4EC28D772B2}" destId="{38EDEDDF-40FC-4308-A699-D0B6BCCAEAF7}" srcOrd="0" destOrd="0" presId="urn:microsoft.com/office/officeart/2005/8/layout/orgChart1"/>
    <dgm:cxn modelId="{32437537-2E58-4862-826C-5A2206D33DEA}" type="presParOf" srcId="{38EDEDDF-40FC-4308-A699-D0B6BCCAEAF7}" destId="{18145F11-B6C6-4059-8CF2-3335D5F0277E}" srcOrd="0" destOrd="0" presId="urn:microsoft.com/office/officeart/2005/8/layout/orgChart1"/>
    <dgm:cxn modelId="{44A3B36D-6895-4EC7-98DA-8AD5AD83AC50}" type="presParOf" srcId="{38EDEDDF-40FC-4308-A699-D0B6BCCAEAF7}" destId="{79E9E82B-B388-4971-91CD-C8FB72F498EB}" srcOrd="1" destOrd="0" presId="urn:microsoft.com/office/officeart/2005/8/layout/orgChart1"/>
    <dgm:cxn modelId="{2368112D-1EE7-4BA6-A643-2E1AD5C4392B}" type="presParOf" srcId="{12182513-9E4E-4E12-98F6-F4EC28D772B2}" destId="{103AAC1A-BD0F-469E-B8D8-BEB153E55E7E}" srcOrd="1" destOrd="0" presId="urn:microsoft.com/office/officeart/2005/8/layout/orgChart1"/>
    <dgm:cxn modelId="{E92467CE-BF41-4CEF-A9C7-513F5A5DC3E8}" type="presParOf" srcId="{12182513-9E4E-4E12-98F6-F4EC28D772B2}" destId="{4B0AF0C1-DE8D-45DA-8C8B-1F934DD5469B}" srcOrd="2" destOrd="0" presId="urn:microsoft.com/office/officeart/2005/8/layout/orgChart1"/>
    <dgm:cxn modelId="{C6BF55B3-D4E9-4D65-8732-866D7A3E1C6A}" type="presParOf" srcId="{E2D8EC56-BD50-4D9E-A53B-E64447993A49}" destId="{DA61087E-4052-4A28-9DFF-6391CADB104D}" srcOrd="6" destOrd="0" presId="urn:microsoft.com/office/officeart/2005/8/layout/orgChart1"/>
    <dgm:cxn modelId="{9E56799C-FB96-4265-934B-E67702E9ED3A}" type="presParOf" srcId="{E2D8EC56-BD50-4D9E-A53B-E64447993A49}" destId="{3E4DDE2C-6088-4A0F-B5D1-EE1F4427B9DA}" srcOrd="7" destOrd="0" presId="urn:microsoft.com/office/officeart/2005/8/layout/orgChart1"/>
    <dgm:cxn modelId="{5CBEFBD4-A6C7-4759-9EDB-A54E2C5A3EDC}" type="presParOf" srcId="{3E4DDE2C-6088-4A0F-B5D1-EE1F4427B9DA}" destId="{29D137BD-5070-4FEF-88B2-8C2947F8F235}" srcOrd="0" destOrd="0" presId="urn:microsoft.com/office/officeart/2005/8/layout/orgChart1"/>
    <dgm:cxn modelId="{B228C077-8FE5-4679-A4B1-C49149F5DF52}" type="presParOf" srcId="{29D137BD-5070-4FEF-88B2-8C2947F8F235}" destId="{EDE57614-70A5-478D-B08F-E5CFBAF086C3}" srcOrd="0" destOrd="0" presId="urn:microsoft.com/office/officeart/2005/8/layout/orgChart1"/>
    <dgm:cxn modelId="{BD1FF9BA-782F-4546-B3CC-F1FBE8650074}" type="presParOf" srcId="{29D137BD-5070-4FEF-88B2-8C2947F8F235}" destId="{0E52D4A2-E1D3-4D94-AF53-B7B33C0301C8}" srcOrd="1" destOrd="0" presId="urn:microsoft.com/office/officeart/2005/8/layout/orgChart1"/>
    <dgm:cxn modelId="{414828BD-AB79-412C-92E2-A61E3647BC4D}" type="presParOf" srcId="{3E4DDE2C-6088-4A0F-B5D1-EE1F4427B9DA}" destId="{55F6F567-7F45-4052-B5AF-C979F2EFC847}" srcOrd="1" destOrd="0" presId="urn:microsoft.com/office/officeart/2005/8/layout/orgChart1"/>
    <dgm:cxn modelId="{767A1885-73A9-4F6B-A188-AF3B9F316BB2}" type="presParOf" srcId="{3E4DDE2C-6088-4A0F-B5D1-EE1F4427B9DA}" destId="{8C4DC409-5C29-445D-9AAA-2D75D0C2A4C7}" srcOrd="2" destOrd="0" presId="urn:microsoft.com/office/officeart/2005/8/layout/orgChart1"/>
    <dgm:cxn modelId="{DA65B4D4-C471-4EFD-9323-37772CF1DCB5}" type="presParOf" srcId="{E2D8EC56-BD50-4D9E-A53B-E64447993A49}" destId="{481A0E0A-4779-4861-8EDE-CF160710E19D}" srcOrd="8" destOrd="0" presId="urn:microsoft.com/office/officeart/2005/8/layout/orgChart1"/>
    <dgm:cxn modelId="{37697C49-1021-4E83-9F8C-B441410DA31A}" type="presParOf" srcId="{E2D8EC56-BD50-4D9E-A53B-E64447993A49}" destId="{65F1BB0E-8A34-4F56-B3D9-BA8036357C42}" srcOrd="9" destOrd="0" presId="urn:microsoft.com/office/officeart/2005/8/layout/orgChart1"/>
    <dgm:cxn modelId="{35197CDD-4885-4270-8477-023FA4A814EA}" type="presParOf" srcId="{65F1BB0E-8A34-4F56-B3D9-BA8036357C42}" destId="{F190960C-F1C6-42FB-A245-28DC31B6FA87}" srcOrd="0" destOrd="0" presId="urn:microsoft.com/office/officeart/2005/8/layout/orgChart1"/>
    <dgm:cxn modelId="{B335F8A2-1DF7-46E0-A737-6E9E61A69D14}" type="presParOf" srcId="{F190960C-F1C6-42FB-A245-28DC31B6FA87}" destId="{E9693DFA-CB8E-431E-9B92-4E45E352CB0C}" srcOrd="0" destOrd="0" presId="urn:microsoft.com/office/officeart/2005/8/layout/orgChart1"/>
    <dgm:cxn modelId="{DE9CFA10-3FCB-4F5C-8278-7B9D4B49D1A7}" type="presParOf" srcId="{F190960C-F1C6-42FB-A245-28DC31B6FA87}" destId="{803D1D80-6CDB-4772-AA6C-C11564455453}" srcOrd="1" destOrd="0" presId="urn:microsoft.com/office/officeart/2005/8/layout/orgChart1"/>
    <dgm:cxn modelId="{41BF937F-4CC9-4A0D-94D7-CBF71F8CAE00}" type="presParOf" srcId="{65F1BB0E-8A34-4F56-B3D9-BA8036357C42}" destId="{A4CB9628-0408-42B1-A841-353C745F2314}" srcOrd="1" destOrd="0" presId="urn:microsoft.com/office/officeart/2005/8/layout/orgChart1"/>
    <dgm:cxn modelId="{FDA33F9B-5EC7-473F-995B-E74DB37489C0}" type="presParOf" srcId="{65F1BB0E-8A34-4F56-B3D9-BA8036357C42}" destId="{1E308AFD-18F0-4954-84B6-25C2A6171C4C}" srcOrd="2" destOrd="0" presId="urn:microsoft.com/office/officeart/2005/8/layout/orgChart1"/>
    <dgm:cxn modelId="{4FF07EED-7C73-4A02-AEFB-E8DF09B32575}" type="presParOf" srcId="{E2D8EC56-BD50-4D9E-A53B-E64447993A49}" destId="{5C7A6A38-F2CB-40FE-A5DB-E1D19E174DAB}" srcOrd="10" destOrd="0" presId="urn:microsoft.com/office/officeart/2005/8/layout/orgChart1"/>
    <dgm:cxn modelId="{2F8B03F6-104E-4378-8E61-9E1F71A900F6}" type="presParOf" srcId="{E2D8EC56-BD50-4D9E-A53B-E64447993A49}" destId="{C37FC1BE-99A4-4F27-9302-C7B78B21E9C4}" srcOrd="11" destOrd="0" presId="urn:microsoft.com/office/officeart/2005/8/layout/orgChart1"/>
    <dgm:cxn modelId="{A6031606-0D94-4507-A616-47C3D76E1F39}" type="presParOf" srcId="{C37FC1BE-99A4-4F27-9302-C7B78B21E9C4}" destId="{37067E59-6081-4F1B-B92A-FCBFCE151FB3}" srcOrd="0" destOrd="0" presId="urn:microsoft.com/office/officeart/2005/8/layout/orgChart1"/>
    <dgm:cxn modelId="{D1F754FB-F33C-4C2A-B5CB-0F628EE16F1E}" type="presParOf" srcId="{37067E59-6081-4F1B-B92A-FCBFCE151FB3}" destId="{7B3A11BB-5625-49BF-8668-08B361C22FBE}" srcOrd="0" destOrd="0" presId="urn:microsoft.com/office/officeart/2005/8/layout/orgChart1"/>
    <dgm:cxn modelId="{1A2461F3-9E48-4640-BDD5-8B1D77DF28BC}" type="presParOf" srcId="{37067E59-6081-4F1B-B92A-FCBFCE151FB3}" destId="{E49303A7-83C2-4B0F-9C26-3318A194F068}" srcOrd="1" destOrd="0" presId="urn:microsoft.com/office/officeart/2005/8/layout/orgChart1"/>
    <dgm:cxn modelId="{3DB5A9AF-76F0-4A08-BEBA-837C4CFEA124}" type="presParOf" srcId="{C37FC1BE-99A4-4F27-9302-C7B78B21E9C4}" destId="{CC36C7FB-A2DD-481A-A12B-A63CAC0FC37C}" srcOrd="1" destOrd="0" presId="urn:microsoft.com/office/officeart/2005/8/layout/orgChart1"/>
    <dgm:cxn modelId="{6DE341E5-2CFD-49E6-92CF-2A8434DEE518}" type="presParOf" srcId="{C37FC1BE-99A4-4F27-9302-C7B78B21E9C4}" destId="{A2DEFF2E-89C7-45F1-AA62-120F9E7E6C07}" srcOrd="2" destOrd="0" presId="urn:microsoft.com/office/officeart/2005/8/layout/orgChart1"/>
    <dgm:cxn modelId="{9283C043-F0B8-4297-BBD2-76BA71DCE72A}" type="presParOf" srcId="{E2D8EC56-BD50-4D9E-A53B-E64447993A49}" destId="{E9222310-FD50-4964-ABC7-AD49FC178ED3}" srcOrd="12" destOrd="0" presId="urn:microsoft.com/office/officeart/2005/8/layout/orgChart1"/>
    <dgm:cxn modelId="{E0D57611-1D3B-4077-9035-FB3253965984}" type="presParOf" srcId="{E2D8EC56-BD50-4D9E-A53B-E64447993A49}" destId="{370E0F0D-EE55-4918-9D46-035FAD0D750A}" srcOrd="13" destOrd="0" presId="urn:microsoft.com/office/officeart/2005/8/layout/orgChart1"/>
    <dgm:cxn modelId="{78261C91-4A1F-4B48-9917-41DE1EBFEE93}" type="presParOf" srcId="{370E0F0D-EE55-4918-9D46-035FAD0D750A}" destId="{9BDFCCE7-DA2E-4BC4-80BB-34977956AAD7}" srcOrd="0" destOrd="0" presId="urn:microsoft.com/office/officeart/2005/8/layout/orgChart1"/>
    <dgm:cxn modelId="{54661212-E51D-4A9B-865A-C3C19EB6C386}" type="presParOf" srcId="{9BDFCCE7-DA2E-4BC4-80BB-34977956AAD7}" destId="{2B91A0A5-64FC-4E09-B4D8-476F88E0D449}" srcOrd="0" destOrd="0" presId="urn:microsoft.com/office/officeart/2005/8/layout/orgChart1"/>
    <dgm:cxn modelId="{5A70B657-8F0E-40B1-BDCD-FE88EA721FBF}" type="presParOf" srcId="{9BDFCCE7-DA2E-4BC4-80BB-34977956AAD7}" destId="{056C8CDE-9627-4168-B0D1-A1A0A83FDAF5}" srcOrd="1" destOrd="0" presId="urn:microsoft.com/office/officeart/2005/8/layout/orgChart1"/>
    <dgm:cxn modelId="{4DC28D44-8FC6-41DD-8F9B-8A7E35CA87C3}" type="presParOf" srcId="{370E0F0D-EE55-4918-9D46-035FAD0D750A}" destId="{B5088CB8-6215-4515-AC27-4955A73FEBBE}" srcOrd="1" destOrd="0" presId="urn:microsoft.com/office/officeart/2005/8/layout/orgChart1"/>
    <dgm:cxn modelId="{1FF5242E-6C58-4CA1-9595-2335F241EE0A}" type="presParOf" srcId="{370E0F0D-EE55-4918-9D46-035FAD0D750A}" destId="{3A538B08-668E-4429-929C-A65C2AD8BC80}" srcOrd="2" destOrd="0" presId="urn:microsoft.com/office/officeart/2005/8/layout/orgChart1"/>
    <dgm:cxn modelId="{91F63670-D756-47E6-8774-18B3B5B576A5}" type="presParOf" srcId="{5A3ADC60-E46E-4D59-A626-DF3F9FABDBCC}" destId="{08B2A42D-A474-4F76-BF84-EB6A70F166FE}" srcOrd="2" destOrd="0" presId="urn:microsoft.com/office/officeart/2005/8/layout/orgChart1"/>
    <dgm:cxn modelId="{BB3A7DEF-E2F2-4A54-95C8-5FE84523850F}" type="presParOf" srcId="{413948AF-03C7-4D1A-9000-AA439197F28C}" destId="{BB7F588E-3BA4-49C0-B697-F3E5EA641165}" srcOrd="2" destOrd="0" presId="urn:microsoft.com/office/officeart/2005/8/layout/orgChart1"/>
    <dgm:cxn modelId="{375E83F0-EAFF-4EBE-9922-C62BA08C583C}" type="presParOf" srcId="{413948AF-03C7-4D1A-9000-AA439197F28C}" destId="{6F48AF83-A25A-44C2-8A49-46B65639F50A}" srcOrd="3" destOrd="0" presId="urn:microsoft.com/office/officeart/2005/8/layout/orgChart1"/>
    <dgm:cxn modelId="{748D3256-A320-470E-AC43-6FC31B5FCF72}" type="presParOf" srcId="{6F48AF83-A25A-44C2-8A49-46B65639F50A}" destId="{6F72E2C9-CF9E-4B60-8407-E4BDB144C465}" srcOrd="0" destOrd="0" presId="urn:microsoft.com/office/officeart/2005/8/layout/orgChart1"/>
    <dgm:cxn modelId="{E6B66EEC-3613-48BC-9829-97B665066F44}" type="presParOf" srcId="{6F72E2C9-CF9E-4B60-8407-E4BDB144C465}" destId="{D2D61838-3BE4-4D24-A047-6C925E967E2A}" srcOrd="0" destOrd="0" presId="urn:microsoft.com/office/officeart/2005/8/layout/orgChart1"/>
    <dgm:cxn modelId="{FEC71204-7E5A-4D91-9BB8-09A5F6C4DAFC}" type="presParOf" srcId="{6F72E2C9-CF9E-4B60-8407-E4BDB144C465}" destId="{8E569955-CE55-46F7-B4D3-85344239AEB7}" srcOrd="1" destOrd="0" presId="urn:microsoft.com/office/officeart/2005/8/layout/orgChart1"/>
    <dgm:cxn modelId="{FD9AD7DB-13F4-47B7-8B47-3E88E00D3C9F}" type="presParOf" srcId="{6F48AF83-A25A-44C2-8A49-46B65639F50A}" destId="{E3B7B7B8-FE9C-4AC5-B459-7BAD2726D080}" srcOrd="1" destOrd="0" presId="urn:microsoft.com/office/officeart/2005/8/layout/orgChart1"/>
    <dgm:cxn modelId="{7394F4B9-EFEE-4A9F-A7C3-41DD50A399BE}" type="presParOf" srcId="{E3B7B7B8-FE9C-4AC5-B459-7BAD2726D080}" destId="{F70FDE3D-4E34-426D-84D2-A0A84E4859B7}" srcOrd="0" destOrd="0" presId="urn:microsoft.com/office/officeart/2005/8/layout/orgChart1"/>
    <dgm:cxn modelId="{C904C1F4-C75F-454E-A894-4B95BA388A32}" type="presParOf" srcId="{E3B7B7B8-FE9C-4AC5-B459-7BAD2726D080}" destId="{C274AEF5-ED1C-4FA1-9BE4-7243A6DB472B}" srcOrd="1" destOrd="0" presId="urn:microsoft.com/office/officeart/2005/8/layout/orgChart1"/>
    <dgm:cxn modelId="{4F565F6E-EB39-47AB-8912-646A07CE1151}" type="presParOf" srcId="{C274AEF5-ED1C-4FA1-9BE4-7243A6DB472B}" destId="{241A84EB-8ADF-40B3-A823-3B6584F4D2D7}" srcOrd="0" destOrd="0" presId="urn:microsoft.com/office/officeart/2005/8/layout/orgChart1"/>
    <dgm:cxn modelId="{AC04BD17-6D5D-4849-9ACE-D2129CB04401}" type="presParOf" srcId="{241A84EB-8ADF-40B3-A823-3B6584F4D2D7}" destId="{D3A5715D-2B39-4454-9F4B-67AC32099457}" srcOrd="0" destOrd="0" presId="urn:microsoft.com/office/officeart/2005/8/layout/orgChart1"/>
    <dgm:cxn modelId="{F4EE5B8E-BE51-469B-ADB8-DABE9D4A726F}" type="presParOf" srcId="{241A84EB-8ADF-40B3-A823-3B6584F4D2D7}" destId="{B7DEDC0E-FFB2-4020-9F4D-C0B176E085CF}" srcOrd="1" destOrd="0" presId="urn:microsoft.com/office/officeart/2005/8/layout/orgChart1"/>
    <dgm:cxn modelId="{E65F2CC3-53D0-4E12-926D-6E2C3C282C2E}" type="presParOf" srcId="{C274AEF5-ED1C-4FA1-9BE4-7243A6DB472B}" destId="{96105F38-DA74-4858-9605-7274F5A74FF1}" srcOrd="1" destOrd="0" presId="urn:microsoft.com/office/officeart/2005/8/layout/orgChart1"/>
    <dgm:cxn modelId="{2298B4AD-FF5E-4E14-BAA2-98C197793D15}" type="presParOf" srcId="{C274AEF5-ED1C-4FA1-9BE4-7243A6DB472B}" destId="{B7AF3429-7607-4DB7-A451-3D43BDABDCFF}" srcOrd="2" destOrd="0" presId="urn:microsoft.com/office/officeart/2005/8/layout/orgChart1"/>
    <dgm:cxn modelId="{01761C2C-5FD3-4FA7-B843-83EFF1422186}" type="presParOf" srcId="{E3B7B7B8-FE9C-4AC5-B459-7BAD2726D080}" destId="{5D8D926F-75F7-4023-869F-9A43EED5C364}" srcOrd="2" destOrd="0" presId="urn:microsoft.com/office/officeart/2005/8/layout/orgChart1"/>
    <dgm:cxn modelId="{F13C88F8-23C7-4D9E-B2DF-2F0A8A936C0C}" type="presParOf" srcId="{E3B7B7B8-FE9C-4AC5-B459-7BAD2726D080}" destId="{C8869508-65F9-4DCE-A8BE-4D6426D984A9}" srcOrd="3" destOrd="0" presId="urn:microsoft.com/office/officeart/2005/8/layout/orgChart1"/>
    <dgm:cxn modelId="{F7765F41-9098-40C3-9259-C6769CB38F13}" type="presParOf" srcId="{C8869508-65F9-4DCE-A8BE-4D6426D984A9}" destId="{97A2938B-DDBD-476E-B748-C1A3AD53EB0E}" srcOrd="0" destOrd="0" presId="urn:microsoft.com/office/officeart/2005/8/layout/orgChart1"/>
    <dgm:cxn modelId="{D57FF0D3-5724-4281-91F7-820D61E19BAD}" type="presParOf" srcId="{97A2938B-DDBD-476E-B748-C1A3AD53EB0E}" destId="{161785FD-8F65-4C5B-977D-CA812368E006}" srcOrd="0" destOrd="0" presId="urn:microsoft.com/office/officeart/2005/8/layout/orgChart1"/>
    <dgm:cxn modelId="{E9BD5B3E-902E-4EE1-94E4-66D426F9F294}" type="presParOf" srcId="{97A2938B-DDBD-476E-B748-C1A3AD53EB0E}" destId="{7ABB22DC-B417-445F-9B1A-9310ABF15577}" srcOrd="1" destOrd="0" presId="urn:microsoft.com/office/officeart/2005/8/layout/orgChart1"/>
    <dgm:cxn modelId="{B935036F-ABD6-4A9E-AE66-100F1D564AEA}" type="presParOf" srcId="{C8869508-65F9-4DCE-A8BE-4D6426D984A9}" destId="{5FF4267E-AAD6-4279-A73A-9DD96B237BF7}" srcOrd="1" destOrd="0" presId="urn:microsoft.com/office/officeart/2005/8/layout/orgChart1"/>
    <dgm:cxn modelId="{59F66472-76F5-418C-AE5E-DC170F4DC777}" type="presParOf" srcId="{C8869508-65F9-4DCE-A8BE-4D6426D984A9}" destId="{DCB416D2-5AF3-4464-853B-48C4AAFF4218}" srcOrd="2" destOrd="0" presId="urn:microsoft.com/office/officeart/2005/8/layout/orgChart1"/>
    <dgm:cxn modelId="{37C7779D-0617-4269-824D-DBDB4BABE5BC}" type="presParOf" srcId="{6F48AF83-A25A-44C2-8A49-46B65639F50A}" destId="{D7A98053-C316-49EB-BFA6-5128C2C6CFDB}" srcOrd="2" destOrd="0" presId="urn:microsoft.com/office/officeart/2005/8/layout/orgChart1"/>
    <dgm:cxn modelId="{D6CCA616-2C23-49DC-BBF1-88FFF3630463}" type="presParOf" srcId="{5FA04521-0991-4638-9D4E-32F98E0C9749}" destId="{5945F11E-ACBC-4758-88C1-6B86E30C8DD9}" srcOrd="2" destOrd="0" presId="urn:microsoft.com/office/officeart/2005/8/layout/orgChart1"/>
    <dgm:cxn modelId="{6DA618CD-E521-43A3-94F8-E0044AA4232D}" type="presParOf" srcId="{E0A8522B-6069-4B18-AB32-5B6934B837B1}" destId="{EAE1C689-A73C-4D1B-B58E-875648F74E79}" srcOrd="4" destOrd="0" presId="urn:microsoft.com/office/officeart/2005/8/layout/orgChart1"/>
    <dgm:cxn modelId="{25B327C9-CD69-46E1-B047-29F4A2F7692A}" type="presParOf" srcId="{E0A8522B-6069-4B18-AB32-5B6934B837B1}" destId="{21982E58-816D-4893-8FE6-12E15A5EC4BC}" srcOrd="5" destOrd="0" presId="urn:microsoft.com/office/officeart/2005/8/layout/orgChart1"/>
    <dgm:cxn modelId="{0E971BD7-2D94-4D05-8030-90CF46C45F91}" type="presParOf" srcId="{21982E58-816D-4893-8FE6-12E15A5EC4BC}" destId="{773A32EA-7C36-478B-ABB6-E4E26C386E8B}" srcOrd="0" destOrd="0" presId="urn:microsoft.com/office/officeart/2005/8/layout/orgChart1"/>
    <dgm:cxn modelId="{9B6EAB66-ACD8-4FAE-9683-A81BE22282F0}" type="presParOf" srcId="{773A32EA-7C36-478B-ABB6-E4E26C386E8B}" destId="{03F1FACA-9291-4938-803E-E31069CE655C}" srcOrd="0" destOrd="0" presId="urn:microsoft.com/office/officeart/2005/8/layout/orgChart1"/>
    <dgm:cxn modelId="{A29B01CA-E9B7-4E7C-A2D8-A575ADE1F80E}" type="presParOf" srcId="{773A32EA-7C36-478B-ABB6-E4E26C386E8B}" destId="{F19CA24D-0364-4ED8-A77A-3122E97DEDE1}" srcOrd="1" destOrd="0" presId="urn:microsoft.com/office/officeart/2005/8/layout/orgChart1"/>
    <dgm:cxn modelId="{2C5E2302-5F37-4CCF-8F19-B0352D944FC5}" type="presParOf" srcId="{21982E58-816D-4893-8FE6-12E15A5EC4BC}" destId="{5DFE4CC4-B132-4C9C-BD44-1B3A366EE365}" srcOrd="1" destOrd="0" presId="urn:microsoft.com/office/officeart/2005/8/layout/orgChart1"/>
    <dgm:cxn modelId="{292B899D-90D0-4F06-8852-05C37832E47E}" type="presParOf" srcId="{5DFE4CC4-B132-4C9C-BD44-1B3A366EE365}" destId="{DC005303-C538-43B3-9D54-8F1897EA7610}" srcOrd="0" destOrd="0" presId="urn:microsoft.com/office/officeart/2005/8/layout/orgChart1"/>
    <dgm:cxn modelId="{722C6ED0-4A1A-49A0-840D-22EE949F12D4}" type="presParOf" srcId="{5DFE4CC4-B132-4C9C-BD44-1B3A366EE365}" destId="{239D8693-634A-4EFF-B7BE-DA99564CE0C6}" srcOrd="1" destOrd="0" presId="urn:microsoft.com/office/officeart/2005/8/layout/orgChart1"/>
    <dgm:cxn modelId="{EC8BC1CA-9403-4921-8CF5-8CFF7FD5786B}" type="presParOf" srcId="{239D8693-634A-4EFF-B7BE-DA99564CE0C6}" destId="{971AC75F-08F9-4E38-B4D5-FB09B806C588}" srcOrd="0" destOrd="0" presId="urn:microsoft.com/office/officeart/2005/8/layout/orgChart1"/>
    <dgm:cxn modelId="{91F89B2F-A62C-44E4-B628-CC5D8B47C11A}" type="presParOf" srcId="{971AC75F-08F9-4E38-B4D5-FB09B806C588}" destId="{D386694A-32BE-4DCC-B95C-44C676B5678C}" srcOrd="0" destOrd="0" presId="urn:microsoft.com/office/officeart/2005/8/layout/orgChart1"/>
    <dgm:cxn modelId="{34E223DD-85B4-497A-8E9E-CCE12E5D9637}" type="presParOf" srcId="{971AC75F-08F9-4E38-B4D5-FB09B806C588}" destId="{17DB815B-AE8F-4DFC-8D88-3401C971F0AA}" srcOrd="1" destOrd="0" presId="urn:microsoft.com/office/officeart/2005/8/layout/orgChart1"/>
    <dgm:cxn modelId="{EED3484E-E91B-48F5-8318-6E7EA70C93FE}" type="presParOf" srcId="{239D8693-634A-4EFF-B7BE-DA99564CE0C6}" destId="{496FCAD5-C487-4920-9CE1-5280A6508433}" srcOrd="1" destOrd="0" presId="urn:microsoft.com/office/officeart/2005/8/layout/orgChart1"/>
    <dgm:cxn modelId="{0FA0601A-AAD2-44AA-9FF6-115D1245DCF0}" type="presParOf" srcId="{239D8693-634A-4EFF-B7BE-DA99564CE0C6}" destId="{E7841639-BBF9-4C21-BC92-8FA9BFF1C006}" srcOrd="2" destOrd="0" presId="urn:microsoft.com/office/officeart/2005/8/layout/orgChart1"/>
    <dgm:cxn modelId="{27888BDD-ABF3-4880-94BE-9BFA588110FA}" type="presParOf" srcId="{5DFE4CC4-B132-4C9C-BD44-1B3A366EE365}" destId="{7857D08E-745B-4C1F-A069-84FB22E68C7B}" srcOrd="2" destOrd="0" presId="urn:microsoft.com/office/officeart/2005/8/layout/orgChart1"/>
    <dgm:cxn modelId="{4C8E20BF-9606-4401-89A2-B1C99AB66529}" type="presParOf" srcId="{5DFE4CC4-B132-4C9C-BD44-1B3A366EE365}" destId="{3C7A57A6-09D1-4228-9F28-83A185EE27BA}" srcOrd="3" destOrd="0" presId="urn:microsoft.com/office/officeart/2005/8/layout/orgChart1"/>
    <dgm:cxn modelId="{7610E5BD-35DB-411A-B2C3-FD2557F85704}" type="presParOf" srcId="{3C7A57A6-09D1-4228-9F28-83A185EE27BA}" destId="{B0AECBBF-7E75-403A-B986-8E6A48012BC8}" srcOrd="0" destOrd="0" presId="urn:microsoft.com/office/officeart/2005/8/layout/orgChart1"/>
    <dgm:cxn modelId="{169C12F2-E2F2-425C-9B23-0D1E909387ED}" type="presParOf" srcId="{B0AECBBF-7E75-403A-B986-8E6A48012BC8}" destId="{CE48EF49-DFBB-45DE-9B46-0B91D54BED1B}" srcOrd="0" destOrd="0" presId="urn:microsoft.com/office/officeart/2005/8/layout/orgChart1"/>
    <dgm:cxn modelId="{893571D2-5742-447D-81A4-247A8352517F}" type="presParOf" srcId="{B0AECBBF-7E75-403A-B986-8E6A48012BC8}" destId="{9CD41D61-D0E2-4030-982E-C0700FA6A85C}" srcOrd="1" destOrd="0" presId="urn:microsoft.com/office/officeart/2005/8/layout/orgChart1"/>
    <dgm:cxn modelId="{CF9BC444-0153-4CCE-A8AB-97E64B5C57FE}" type="presParOf" srcId="{3C7A57A6-09D1-4228-9F28-83A185EE27BA}" destId="{C6724433-0A4B-4104-BC98-EAB40C2F7225}" srcOrd="1" destOrd="0" presId="urn:microsoft.com/office/officeart/2005/8/layout/orgChart1"/>
    <dgm:cxn modelId="{E1773B5C-2CCB-4C6F-AE85-BA40FF168724}" type="presParOf" srcId="{3C7A57A6-09D1-4228-9F28-83A185EE27BA}" destId="{2034A254-F42F-446D-978C-5BB4B327C359}" srcOrd="2" destOrd="0" presId="urn:microsoft.com/office/officeart/2005/8/layout/orgChart1"/>
    <dgm:cxn modelId="{99E85034-4710-4E5D-BABA-C1441A41CD69}" type="presParOf" srcId="{5DFE4CC4-B132-4C9C-BD44-1B3A366EE365}" destId="{75F909F2-A2D0-4B05-98B0-F5EF2873C989}" srcOrd="4" destOrd="0" presId="urn:microsoft.com/office/officeart/2005/8/layout/orgChart1"/>
    <dgm:cxn modelId="{C788768A-630F-461E-BAC3-DFA96281A13D}" type="presParOf" srcId="{5DFE4CC4-B132-4C9C-BD44-1B3A366EE365}" destId="{724024AF-E35C-40B5-ABFE-177D1E60D4C4}" srcOrd="5" destOrd="0" presId="urn:microsoft.com/office/officeart/2005/8/layout/orgChart1"/>
    <dgm:cxn modelId="{6D954504-725F-4345-8C14-9BF0304CC9C6}" type="presParOf" srcId="{724024AF-E35C-40B5-ABFE-177D1E60D4C4}" destId="{58117F65-6F2F-45EF-ADA4-B8A18567A2AF}" srcOrd="0" destOrd="0" presId="urn:microsoft.com/office/officeart/2005/8/layout/orgChart1"/>
    <dgm:cxn modelId="{90F063FA-9DD4-4C55-8D75-66FE06086F87}" type="presParOf" srcId="{58117F65-6F2F-45EF-ADA4-B8A18567A2AF}" destId="{1446B2F1-0B98-40CB-8A11-7B7D5733120D}" srcOrd="0" destOrd="0" presId="urn:microsoft.com/office/officeart/2005/8/layout/orgChart1"/>
    <dgm:cxn modelId="{D816D3EE-56BA-45D7-81CE-6CA2BDCA0318}" type="presParOf" srcId="{58117F65-6F2F-45EF-ADA4-B8A18567A2AF}" destId="{96D83D09-3868-4B17-AA13-D9CC50416E27}" srcOrd="1" destOrd="0" presId="urn:microsoft.com/office/officeart/2005/8/layout/orgChart1"/>
    <dgm:cxn modelId="{119F61CA-C640-4AD3-BB5E-471E0D6DC966}" type="presParOf" srcId="{724024AF-E35C-40B5-ABFE-177D1E60D4C4}" destId="{65227CDF-BEE3-4ABC-A20C-DFD0FC67E1F0}" srcOrd="1" destOrd="0" presId="urn:microsoft.com/office/officeart/2005/8/layout/orgChart1"/>
    <dgm:cxn modelId="{E5664932-3FFB-43B7-AF5A-93C49D95B0D8}" type="presParOf" srcId="{724024AF-E35C-40B5-ABFE-177D1E60D4C4}" destId="{02BF5676-4886-4604-A74F-29F033B57964}" srcOrd="2" destOrd="0" presId="urn:microsoft.com/office/officeart/2005/8/layout/orgChart1"/>
    <dgm:cxn modelId="{DAB7A64E-2770-4FFA-AEE5-3B81216AF9A8}" type="presParOf" srcId="{21982E58-816D-4893-8FE6-12E15A5EC4BC}" destId="{041DB5DD-D7B7-4A3C-BFC3-876D0139917A}" srcOrd="2" destOrd="0" presId="urn:microsoft.com/office/officeart/2005/8/layout/orgChart1"/>
    <dgm:cxn modelId="{70704D0A-A5F5-4098-AF89-8B9977CB6E14}" type="presParOf" srcId="{6C467BDA-95C6-46D1-900C-7C1A4885E766}" destId="{F7BCF258-DA8A-4A3D-85DB-39FB57E50FF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542C87-98E2-4687-9E02-D3551B4FC5E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L"/>
        </a:p>
      </dgm:t>
    </dgm:pt>
    <dgm:pt modelId="{2C20A71D-82A0-42E2-ABFB-6DBC1F2E95FE}">
      <dgm:prSet phldrT="[Texto]" custT="1"/>
      <dgm:spPr/>
      <dgm:t>
        <a:bodyPr/>
        <a:lstStyle/>
        <a:p>
          <a:r>
            <a:rPr lang="es-CL" sz="1600" dirty="0"/>
            <a:t>Especiación</a:t>
          </a:r>
        </a:p>
      </dgm:t>
    </dgm:pt>
    <dgm:pt modelId="{63834980-B512-4790-851C-D31024AF27BA}" type="parTrans" cxnId="{606A5B73-E777-4CBF-A6D3-4903163CE5D5}">
      <dgm:prSet/>
      <dgm:spPr/>
      <dgm:t>
        <a:bodyPr/>
        <a:lstStyle/>
        <a:p>
          <a:endParaRPr lang="es-CL" sz="2000"/>
        </a:p>
      </dgm:t>
    </dgm:pt>
    <dgm:pt modelId="{EA8567C6-9AAF-46CF-9003-5F42C5A95769}" type="sibTrans" cxnId="{606A5B73-E777-4CBF-A6D3-4903163CE5D5}">
      <dgm:prSet/>
      <dgm:spPr/>
      <dgm:t>
        <a:bodyPr/>
        <a:lstStyle/>
        <a:p>
          <a:endParaRPr lang="es-CL" sz="2000"/>
        </a:p>
      </dgm:t>
    </dgm:pt>
    <dgm:pt modelId="{BDC03177-F4D6-4F50-8E61-D22B227B5C2D}">
      <dgm:prSet phldrT="[Texto]" custT="1"/>
      <dgm:spPr/>
      <dgm:t>
        <a:bodyPr/>
        <a:lstStyle/>
        <a:p>
          <a:r>
            <a:rPr lang="es-CL" sz="1600" dirty="0"/>
            <a:t>Peripátrica</a:t>
          </a:r>
        </a:p>
      </dgm:t>
    </dgm:pt>
    <dgm:pt modelId="{7A98CDA2-C41F-4175-8B3A-BE4009A93AC3}" type="parTrans" cxnId="{0E92DADE-3CAD-4BD1-BCB2-326E8E181D90}">
      <dgm:prSet/>
      <dgm:spPr/>
      <dgm:t>
        <a:bodyPr/>
        <a:lstStyle/>
        <a:p>
          <a:endParaRPr lang="es-CL" sz="2000"/>
        </a:p>
      </dgm:t>
    </dgm:pt>
    <dgm:pt modelId="{1EBD2B57-877E-43FC-B4D1-23AB520261B7}" type="sibTrans" cxnId="{0E92DADE-3CAD-4BD1-BCB2-326E8E181D90}">
      <dgm:prSet/>
      <dgm:spPr/>
      <dgm:t>
        <a:bodyPr/>
        <a:lstStyle/>
        <a:p>
          <a:endParaRPr lang="es-CL" sz="2000"/>
        </a:p>
      </dgm:t>
    </dgm:pt>
    <dgm:pt modelId="{DFE8105A-D27F-4EB1-8E7D-6767A2C1DFC7}">
      <dgm:prSet phldrT="[Texto]" custT="1"/>
      <dgm:spPr/>
      <dgm:t>
        <a:bodyPr/>
        <a:lstStyle/>
        <a:p>
          <a:r>
            <a:rPr lang="es-CL" sz="1600" dirty="0"/>
            <a:t>Simpátrica</a:t>
          </a:r>
        </a:p>
      </dgm:t>
    </dgm:pt>
    <dgm:pt modelId="{37A021FA-1715-4F7E-90E1-4A9B07ACA4F2}" type="parTrans" cxnId="{839CE1AE-79B8-448F-BC24-B4F26501327B}">
      <dgm:prSet/>
      <dgm:spPr/>
      <dgm:t>
        <a:bodyPr/>
        <a:lstStyle/>
        <a:p>
          <a:endParaRPr lang="es-CL" sz="2000"/>
        </a:p>
      </dgm:t>
    </dgm:pt>
    <dgm:pt modelId="{2FCEE4C6-212A-4137-9597-1EF477EC83A1}" type="sibTrans" cxnId="{839CE1AE-79B8-448F-BC24-B4F26501327B}">
      <dgm:prSet/>
      <dgm:spPr/>
      <dgm:t>
        <a:bodyPr/>
        <a:lstStyle/>
        <a:p>
          <a:endParaRPr lang="es-CL" sz="2000"/>
        </a:p>
      </dgm:t>
    </dgm:pt>
    <dgm:pt modelId="{F5891979-E8C7-4638-87A5-2871602AB7A4}">
      <dgm:prSet phldrT="[Texto]" custT="1"/>
      <dgm:spPr/>
      <dgm:t>
        <a:bodyPr/>
        <a:lstStyle/>
        <a:p>
          <a:r>
            <a:rPr lang="es-CL" sz="1600" dirty="0"/>
            <a:t>Especies</a:t>
          </a:r>
        </a:p>
      </dgm:t>
    </dgm:pt>
    <dgm:pt modelId="{70D8595A-6976-4572-80D1-08F2B18D7A6A}" type="parTrans" cxnId="{CE9C8CC8-D9EE-4698-8376-F0D164230C79}">
      <dgm:prSet/>
      <dgm:spPr/>
      <dgm:t>
        <a:bodyPr/>
        <a:lstStyle/>
        <a:p>
          <a:endParaRPr lang="es-ES" sz="2000"/>
        </a:p>
      </dgm:t>
    </dgm:pt>
    <dgm:pt modelId="{8336E85B-981B-49C0-8C58-C0D33D1EAD01}" type="sibTrans" cxnId="{CE9C8CC8-D9EE-4698-8376-F0D164230C79}">
      <dgm:prSet/>
      <dgm:spPr/>
      <dgm:t>
        <a:bodyPr/>
        <a:lstStyle/>
        <a:p>
          <a:endParaRPr lang="es-ES" sz="2000"/>
        </a:p>
      </dgm:t>
    </dgm:pt>
    <dgm:pt modelId="{A7F4AC57-5FF9-4253-83E1-65E9F825E6B0}">
      <dgm:prSet phldrT="[Texto]" custT="1"/>
      <dgm:spPr/>
      <dgm:t>
        <a:bodyPr/>
        <a:lstStyle/>
        <a:p>
          <a:r>
            <a:rPr lang="es-CL" sz="1600" dirty="0"/>
            <a:t>Barreras de aislamiento</a:t>
          </a:r>
        </a:p>
      </dgm:t>
    </dgm:pt>
    <dgm:pt modelId="{06A72074-63F2-4037-AB88-4245CEDC0569}" type="parTrans" cxnId="{69508DAE-56E5-4139-ADF9-CBD20DCDEAA6}">
      <dgm:prSet/>
      <dgm:spPr/>
      <dgm:t>
        <a:bodyPr/>
        <a:lstStyle/>
        <a:p>
          <a:endParaRPr lang="es-ES" sz="2000"/>
        </a:p>
      </dgm:t>
    </dgm:pt>
    <dgm:pt modelId="{6C895DCA-162D-49D9-91A9-249FC37AC5F8}" type="sibTrans" cxnId="{69508DAE-56E5-4139-ADF9-CBD20DCDEAA6}">
      <dgm:prSet/>
      <dgm:spPr/>
      <dgm:t>
        <a:bodyPr/>
        <a:lstStyle/>
        <a:p>
          <a:endParaRPr lang="es-ES" sz="2000"/>
        </a:p>
      </dgm:t>
    </dgm:pt>
    <dgm:pt modelId="{5D663805-3A45-4781-B504-A5602D88F004}">
      <dgm:prSet phldrT="[Texto]" custT="1"/>
      <dgm:spPr/>
      <dgm:t>
        <a:bodyPr/>
        <a:lstStyle/>
        <a:p>
          <a:r>
            <a:rPr lang="es-CL" sz="1600" dirty="0"/>
            <a:t>Precigóticas</a:t>
          </a:r>
        </a:p>
      </dgm:t>
    </dgm:pt>
    <dgm:pt modelId="{2D01BD3A-5248-407F-B87F-9F2A6D534F7F}" type="parTrans" cxnId="{4524F87F-0C5F-407C-8DED-06FF7CEDB555}">
      <dgm:prSet/>
      <dgm:spPr/>
      <dgm:t>
        <a:bodyPr/>
        <a:lstStyle/>
        <a:p>
          <a:endParaRPr lang="es-ES" sz="2000"/>
        </a:p>
      </dgm:t>
    </dgm:pt>
    <dgm:pt modelId="{959273A3-D20C-4315-A944-1BB5D92E4BAD}" type="sibTrans" cxnId="{4524F87F-0C5F-407C-8DED-06FF7CEDB555}">
      <dgm:prSet/>
      <dgm:spPr/>
      <dgm:t>
        <a:bodyPr/>
        <a:lstStyle/>
        <a:p>
          <a:endParaRPr lang="es-ES" sz="2000"/>
        </a:p>
      </dgm:t>
    </dgm:pt>
    <dgm:pt modelId="{DB1DF253-ECEC-4F57-B4E6-7A1B0710218E}">
      <dgm:prSet phldrT="[Texto]" custT="1"/>
      <dgm:spPr/>
      <dgm:t>
        <a:bodyPr/>
        <a:lstStyle/>
        <a:p>
          <a:r>
            <a:rPr lang="es-CL" sz="1600" dirty="0"/>
            <a:t>Geográficas</a:t>
          </a:r>
        </a:p>
      </dgm:t>
    </dgm:pt>
    <dgm:pt modelId="{653C660B-9126-4B47-87AC-CD677BA9C969}" type="parTrans" cxnId="{03C6D322-FF46-4952-9EE6-0649A28B5744}">
      <dgm:prSet/>
      <dgm:spPr/>
      <dgm:t>
        <a:bodyPr/>
        <a:lstStyle/>
        <a:p>
          <a:endParaRPr lang="es-ES" sz="2000"/>
        </a:p>
      </dgm:t>
    </dgm:pt>
    <dgm:pt modelId="{FBCACA77-C9D8-4871-91AE-F1BCE83812ED}" type="sibTrans" cxnId="{03C6D322-FF46-4952-9EE6-0649A28B5744}">
      <dgm:prSet/>
      <dgm:spPr/>
      <dgm:t>
        <a:bodyPr/>
        <a:lstStyle/>
        <a:p>
          <a:endParaRPr lang="es-ES" sz="2000"/>
        </a:p>
      </dgm:t>
    </dgm:pt>
    <dgm:pt modelId="{69C94EBA-6073-4C77-9C66-763F2EC0EC3F}">
      <dgm:prSet phldrT="[Texto]" custT="1"/>
      <dgm:spPr/>
      <dgm:t>
        <a:bodyPr/>
        <a:lstStyle/>
        <a:p>
          <a:r>
            <a:rPr lang="es-CL" sz="1600" dirty="0"/>
            <a:t>Hábitat</a:t>
          </a:r>
        </a:p>
      </dgm:t>
    </dgm:pt>
    <dgm:pt modelId="{F560860F-FA5D-4717-9638-11812EEBD29D}" type="parTrans" cxnId="{5B117D61-D8A1-400C-B6B3-3CF6BFA83AED}">
      <dgm:prSet/>
      <dgm:spPr/>
      <dgm:t>
        <a:bodyPr/>
        <a:lstStyle/>
        <a:p>
          <a:endParaRPr lang="es-ES" sz="2000"/>
        </a:p>
      </dgm:t>
    </dgm:pt>
    <dgm:pt modelId="{8E3DEEE6-75C2-4C6C-9741-C50CB08455C8}" type="sibTrans" cxnId="{5B117D61-D8A1-400C-B6B3-3CF6BFA83AED}">
      <dgm:prSet/>
      <dgm:spPr/>
      <dgm:t>
        <a:bodyPr/>
        <a:lstStyle/>
        <a:p>
          <a:endParaRPr lang="es-ES" sz="2000"/>
        </a:p>
      </dgm:t>
    </dgm:pt>
    <dgm:pt modelId="{BA4FAF37-722E-491D-B2E8-82169FF90121}">
      <dgm:prSet phldrT="[Texto]" custT="1"/>
      <dgm:spPr/>
      <dgm:t>
        <a:bodyPr/>
        <a:lstStyle/>
        <a:p>
          <a:r>
            <a:rPr lang="es-CL" sz="1600" dirty="0"/>
            <a:t>Gamético</a:t>
          </a:r>
        </a:p>
      </dgm:t>
    </dgm:pt>
    <dgm:pt modelId="{D30578D0-6445-4E9E-B441-EE2353C5A67D}" type="parTrans" cxnId="{95280CAF-BE7F-43A1-9B5E-A2F9A59400AD}">
      <dgm:prSet/>
      <dgm:spPr/>
      <dgm:t>
        <a:bodyPr/>
        <a:lstStyle/>
        <a:p>
          <a:endParaRPr lang="es-ES" sz="2000"/>
        </a:p>
      </dgm:t>
    </dgm:pt>
    <dgm:pt modelId="{21DD7ACE-08CE-40E0-B1BF-3D3D821BDA6B}" type="sibTrans" cxnId="{95280CAF-BE7F-43A1-9B5E-A2F9A59400AD}">
      <dgm:prSet/>
      <dgm:spPr/>
      <dgm:t>
        <a:bodyPr/>
        <a:lstStyle/>
        <a:p>
          <a:endParaRPr lang="es-ES" sz="2000"/>
        </a:p>
      </dgm:t>
    </dgm:pt>
    <dgm:pt modelId="{9E303D0C-2CE2-4418-9A45-EE79D5DE41B3}">
      <dgm:prSet phldrT="[Texto]" custT="1"/>
      <dgm:spPr/>
      <dgm:t>
        <a:bodyPr/>
        <a:lstStyle/>
        <a:p>
          <a:r>
            <a:rPr lang="es-CL" sz="1600" dirty="0"/>
            <a:t>Temporal o estacional</a:t>
          </a:r>
        </a:p>
      </dgm:t>
    </dgm:pt>
    <dgm:pt modelId="{37698183-F142-49DC-9345-97D59B61985A}" type="parTrans" cxnId="{2CC9DC3C-AD7D-4C2E-94FA-FD59ADCA3435}">
      <dgm:prSet/>
      <dgm:spPr/>
      <dgm:t>
        <a:bodyPr/>
        <a:lstStyle/>
        <a:p>
          <a:endParaRPr lang="es-ES" sz="2000"/>
        </a:p>
      </dgm:t>
    </dgm:pt>
    <dgm:pt modelId="{C33912AE-DB6E-41AD-A256-1B7C39B14ABA}" type="sibTrans" cxnId="{2CC9DC3C-AD7D-4C2E-94FA-FD59ADCA3435}">
      <dgm:prSet/>
      <dgm:spPr/>
      <dgm:t>
        <a:bodyPr/>
        <a:lstStyle/>
        <a:p>
          <a:endParaRPr lang="es-ES" sz="2000"/>
        </a:p>
      </dgm:t>
    </dgm:pt>
    <dgm:pt modelId="{9AD9594A-61F9-487E-8F97-7BAC89253918}">
      <dgm:prSet phldrT="[Texto]" custT="1"/>
      <dgm:spPr/>
      <dgm:t>
        <a:bodyPr/>
        <a:lstStyle/>
        <a:p>
          <a:r>
            <a:rPr lang="es-CL" sz="1600" dirty="0"/>
            <a:t>Conductual</a:t>
          </a:r>
        </a:p>
      </dgm:t>
    </dgm:pt>
    <dgm:pt modelId="{20F05371-B09F-42B3-8120-43BB87BFE558}" type="parTrans" cxnId="{2FCC9142-4156-4F64-B600-52FDDB19950F}">
      <dgm:prSet/>
      <dgm:spPr/>
      <dgm:t>
        <a:bodyPr/>
        <a:lstStyle/>
        <a:p>
          <a:endParaRPr lang="es-ES" sz="2000"/>
        </a:p>
      </dgm:t>
    </dgm:pt>
    <dgm:pt modelId="{51D049AD-C5B5-4A26-A377-C28CB9E364AC}" type="sibTrans" cxnId="{2FCC9142-4156-4F64-B600-52FDDB19950F}">
      <dgm:prSet/>
      <dgm:spPr/>
      <dgm:t>
        <a:bodyPr/>
        <a:lstStyle/>
        <a:p>
          <a:endParaRPr lang="es-ES" sz="2000"/>
        </a:p>
      </dgm:t>
    </dgm:pt>
    <dgm:pt modelId="{2AB21A01-6C19-43DB-A3C9-7DE1616A548D}">
      <dgm:prSet phldrT="[Texto]" custT="1"/>
      <dgm:spPr/>
      <dgm:t>
        <a:bodyPr/>
        <a:lstStyle/>
        <a:p>
          <a:r>
            <a:rPr lang="es-CL" sz="1600" dirty="0"/>
            <a:t>Mecánico</a:t>
          </a:r>
        </a:p>
      </dgm:t>
    </dgm:pt>
    <dgm:pt modelId="{614ECA66-E83F-4459-8F90-1043A06D9A16}" type="parTrans" cxnId="{C375CA3E-930D-4EA7-BEF3-E4CDF11FC7A7}">
      <dgm:prSet/>
      <dgm:spPr/>
      <dgm:t>
        <a:bodyPr/>
        <a:lstStyle/>
        <a:p>
          <a:endParaRPr lang="es-ES" sz="2000"/>
        </a:p>
      </dgm:t>
    </dgm:pt>
    <dgm:pt modelId="{6824C51C-7CF0-47EF-A552-1C326D868D59}" type="sibTrans" cxnId="{C375CA3E-930D-4EA7-BEF3-E4CDF11FC7A7}">
      <dgm:prSet/>
      <dgm:spPr/>
      <dgm:t>
        <a:bodyPr/>
        <a:lstStyle/>
        <a:p>
          <a:endParaRPr lang="es-ES" sz="2000"/>
        </a:p>
      </dgm:t>
    </dgm:pt>
    <dgm:pt modelId="{EFDF8130-9B39-45BA-BA3E-12E95A961CC7}">
      <dgm:prSet phldrT="[Texto]" custT="1"/>
      <dgm:spPr/>
      <dgm:t>
        <a:bodyPr/>
        <a:lstStyle/>
        <a:p>
          <a:r>
            <a:rPr lang="es-CL" sz="1600" dirty="0"/>
            <a:t>Químico</a:t>
          </a:r>
        </a:p>
      </dgm:t>
    </dgm:pt>
    <dgm:pt modelId="{07123149-4456-4CB5-8114-5F3F21CC6DDF}" type="parTrans" cxnId="{DDB9C850-2645-4086-99A5-A7BF48CA4006}">
      <dgm:prSet/>
      <dgm:spPr/>
      <dgm:t>
        <a:bodyPr/>
        <a:lstStyle/>
        <a:p>
          <a:endParaRPr lang="es-ES" sz="2000"/>
        </a:p>
      </dgm:t>
    </dgm:pt>
    <dgm:pt modelId="{8B2DDC86-B0D5-4DAC-9585-7D360972F752}" type="sibTrans" cxnId="{DDB9C850-2645-4086-99A5-A7BF48CA4006}">
      <dgm:prSet/>
      <dgm:spPr/>
      <dgm:t>
        <a:bodyPr/>
        <a:lstStyle/>
        <a:p>
          <a:endParaRPr lang="es-ES" sz="2000"/>
        </a:p>
      </dgm:t>
    </dgm:pt>
    <dgm:pt modelId="{CEE4197C-8F42-47B9-B4A2-3787B38EEC4E}">
      <dgm:prSet phldrT="[Texto]" custT="1"/>
      <dgm:spPr/>
      <dgm:t>
        <a:bodyPr/>
        <a:lstStyle/>
        <a:p>
          <a:r>
            <a:rPr lang="es-CL" sz="1600" dirty="0"/>
            <a:t>Postcigóticas</a:t>
          </a:r>
        </a:p>
      </dgm:t>
    </dgm:pt>
    <dgm:pt modelId="{93CE1FB0-8E79-4823-9C39-DE7EF3AFA5E4}" type="parTrans" cxnId="{E97EE2B2-18F1-4159-8841-66BF5678B91F}">
      <dgm:prSet/>
      <dgm:spPr/>
      <dgm:t>
        <a:bodyPr/>
        <a:lstStyle/>
        <a:p>
          <a:endParaRPr lang="es-ES" sz="2000"/>
        </a:p>
      </dgm:t>
    </dgm:pt>
    <dgm:pt modelId="{B32B602E-3A3C-4B44-9BF4-B9B79F2B7785}" type="sibTrans" cxnId="{E97EE2B2-18F1-4159-8841-66BF5678B91F}">
      <dgm:prSet/>
      <dgm:spPr/>
      <dgm:t>
        <a:bodyPr/>
        <a:lstStyle/>
        <a:p>
          <a:endParaRPr lang="es-ES" sz="2000"/>
        </a:p>
      </dgm:t>
    </dgm:pt>
    <dgm:pt modelId="{29B836A6-4667-46C0-B431-22DD2CFC088E}">
      <dgm:prSet phldrT="[Texto]" custT="1"/>
      <dgm:spPr/>
      <dgm:t>
        <a:bodyPr/>
        <a:lstStyle/>
        <a:p>
          <a:r>
            <a:rPr lang="es-CL" sz="1600" dirty="0"/>
            <a:t>Esterilidad híbrida</a:t>
          </a:r>
        </a:p>
      </dgm:t>
    </dgm:pt>
    <dgm:pt modelId="{3B74A8E8-EF20-400A-AAFB-468676DEE75E}" type="parTrans" cxnId="{62057278-F60D-46C0-BE36-0D72FF35828C}">
      <dgm:prSet/>
      <dgm:spPr/>
      <dgm:t>
        <a:bodyPr/>
        <a:lstStyle/>
        <a:p>
          <a:endParaRPr lang="es-ES" sz="2000"/>
        </a:p>
      </dgm:t>
    </dgm:pt>
    <dgm:pt modelId="{20CEB070-6D58-412F-8911-DB12D398E359}" type="sibTrans" cxnId="{62057278-F60D-46C0-BE36-0D72FF35828C}">
      <dgm:prSet/>
      <dgm:spPr/>
      <dgm:t>
        <a:bodyPr/>
        <a:lstStyle/>
        <a:p>
          <a:endParaRPr lang="es-ES" sz="2000"/>
        </a:p>
      </dgm:t>
    </dgm:pt>
    <dgm:pt modelId="{0A0F08EB-36AE-4CBB-B5DA-0B19FE8BC135}">
      <dgm:prSet phldrT="[Texto]" custT="1"/>
      <dgm:spPr/>
      <dgm:t>
        <a:bodyPr/>
        <a:lstStyle/>
        <a:p>
          <a:r>
            <a:rPr lang="es-CL" sz="1600" dirty="0"/>
            <a:t>Inviabilidad híbrida</a:t>
          </a:r>
        </a:p>
      </dgm:t>
    </dgm:pt>
    <dgm:pt modelId="{E3BBC295-7398-421E-B992-7FE8B1C692B0}" type="parTrans" cxnId="{11DD87EB-9732-4B2B-A28B-0E96E800F620}">
      <dgm:prSet/>
      <dgm:spPr/>
      <dgm:t>
        <a:bodyPr/>
        <a:lstStyle/>
        <a:p>
          <a:endParaRPr lang="es-ES" sz="2000"/>
        </a:p>
      </dgm:t>
    </dgm:pt>
    <dgm:pt modelId="{BD90E157-FA90-49F8-A202-E09972A06B45}" type="sibTrans" cxnId="{11DD87EB-9732-4B2B-A28B-0E96E800F620}">
      <dgm:prSet/>
      <dgm:spPr/>
      <dgm:t>
        <a:bodyPr/>
        <a:lstStyle/>
        <a:p>
          <a:endParaRPr lang="es-ES" sz="2000"/>
        </a:p>
      </dgm:t>
    </dgm:pt>
    <dgm:pt modelId="{49011645-3491-4422-A003-001A2BA9326A}">
      <dgm:prSet phldrT="[Texto]" custT="1"/>
      <dgm:spPr/>
      <dgm:t>
        <a:bodyPr/>
        <a:lstStyle/>
        <a:p>
          <a:r>
            <a:rPr lang="es-CL" sz="1600" dirty="0"/>
            <a:t>Tipos</a:t>
          </a:r>
        </a:p>
      </dgm:t>
    </dgm:pt>
    <dgm:pt modelId="{BF63A3ED-1680-4F92-BF7E-DD3D3B298184}" type="parTrans" cxnId="{60A05029-3766-4E10-8E13-60BDA331EF6A}">
      <dgm:prSet/>
      <dgm:spPr/>
      <dgm:t>
        <a:bodyPr/>
        <a:lstStyle/>
        <a:p>
          <a:endParaRPr lang="es-ES" sz="2000"/>
        </a:p>
      </dgm:t>
    </dgm:pt>
    <dgm:pt modelId="{C5D4C5F0-9827-4146-9841-1CB4D19901C7}" type="sibTrans" cxnId="{60A05029-3766-4E10-8E13-60BDA331EF6A}">
      <dgm:prSet/>
      <dgm:spPr/>
      <dgm:t>
        <a:bodyPr/>
        <a:lstStyle/>
        <a:p>
          <a:endParaRPr lang="es-ES" sz="2000"/>
        </a:p>
      </dgm:t>
    </dgm:pt>
    <dgm:pt modelId="{3043C25B-6AE4-4712-A999-C98A96D488F2}">
      <dgm:prSet phldrT="[Texto]" custT="1"/>
      <dgm:spPr/>
      <dgm:t>
        <a:bodyPr/>
        <a:lstStyle/>
        <a:p>
          <a:r>
            <a:rPr lang="es-CL" sz="1600" dirty="0"/>
            <a:t>Alopátrica</a:t>
          </a:r>
        </a:p>
      </dgm:t>
    </dgm:pt>
    <dgm:pt modelId="{7B5567C7-EA94-4711-B99E-EB895FB27441}" type="parTrans" cxnId="{09A20512-029E-499F-B9CC-D4B07EF9DDB2}">
      <dgm:prSet/>
      <dgm:spPr/>
      <dgm:t>
        <a:bodyPr/>
        <a:lstStyle/>
        <a:p>
          <a:endParaRPr lang="es-ES" sz="2000"/>
        </a:p>
      </dgm:t>
    </dgm:pt>
    <dgm:pt modelId="{EB492F86-3F19-48F7-9426-1011BE481C57}" type="sibTrans" cxnId="{09A20512-029E-499F-B9CC-D4B07EF9DDB2}">
      <dgm:prSet/>
      <dgm:spPr/>
      <dgm:t>
        <a:bodyPr/>
        <a:lstStyle/>
        <a:p>
          <a:endParaRPr lang="es-ES" sz="2000"/>
        </a:p>
      </dgm:t>
    </dgm:pt>
    <dgm:pt modelId="{8320DB80-B9DC-46AC-9159-34E59C946901}" type="pres">
      <dgm:prSet presAssocID="{F8542C87-98E2-4687-9E02-D3551B4FC5EE}" presName="hierChild1" presStyleCnt="0">
        <dgm:presLayoutVars>
          <dgm:orgChart val="1"/>
          <dgm:chPref val="1"/>
          <dgm:dir/>
          <dgm:animOne val="branch"/>
          <dgm:animLvl val="lvl"/>
          <dgm:resizeHandles/>
        </dgm:presLayoutVars>
      </dgm:prSet>
      <dgm:spPr/>
    </dgm:pt>
    <dgm:pt modelId="{6C467BDA-95C6-46D1-900C-7C1A4885E766}" type="pres">
      <dgm:prSet presAssocID="{2C20A71D-82A0-42E2-ABFB-6DBC1F2E95FE}" presName="hierRoot1" presStyleCnt="0">
        <dgm:presLayoutVars>
          <dgm:hierBranch val="init"/>
        </dgm:presLayoutVars>
      </dgm:prSet>
      <dgm:spPr/>
    </dgm:pt>
    <dgm:pt modelId="{4E2B2313-4639-487F-9755-56C54F05C484}" type="pres">
      <dgm:prSet presAssocID="{2C20A71D-82A0-42E2-ABFB-6DBC1F2E95FE}" presName="rootComposite1" presStyleCnt="0"/>
      <dgm:spPr/>
    </dgm:pt>
    <dgm:pt modelId="{ADDD194C-B635-4B13-9C42-5D8CD3A75362}" type="pres">
      <dgm:prSet presAssocID="{2C20A71D-82A0-42E2-ABFB-6DBC1F2E95FE}" presName="rootText1" presStyleLbl="node0" presStyleIdx="0" presStyleCnt="1" custScaleX="110000" custScaleY="110000">
        <dgm:presLayoutVars>
          <dgm:chPref val="3"/>
        </dgm:presLayoutVars>
      </dgm:prSet>
      <dgm:spPr/>
    </dgm:pt>
    <dgm:pt modelId="{217A372C-0FB3-4584-9E16-F92D8A430A46}" type="pres">
      <dgm:prSet presAssocID="{2C20A71D-82A0-42E2-ABFB-6DBC1F2E95FE}" presName="rootConnector1" presStyleLbl="node1" presStyleIdx="0" presStyleCnt="0"/>
      <dgm:spPr/>
    </dgm:pt>
    <dgm:pt modelId="{E0A8522B-6069-4B18-AB32-5B6934B837B1}" type="pres">
      <dgm:prSet presAssocID="{2C20A71D-82A0-42E2-ABFB-6DBC1F2E95FE}" presName="hierChild2" presStyleCnt="0"/>
      <dgm:spPr/>
    </dgm:pt>
    <dgm:pt modelId="{9B8C1235-9D5A-492C-853A-57296F54AF72}" type="pres">
      <dgm:prSet presAssocID="{70D8595A-6976-4572-80D1-08F2B18D7A6A}" presName="Name37" presStyleLbl="parChTrans1D2" presStyleIdx="0" presStyleCnt="3"/>
      <dgm:spPr/>
    </dgm:pt>
    <dgm:pt modelId="{AFCCF9AA-8BBB-4638-ABBB-E6FE6B304C43}" type="pres">
      <dgm:prSet presAssocID="{F5891979-E8C7-4638-87A5-2871602AB7A4}" presName="hierRoot2" presStyleCnt="0">
        <dgm:presLayoutVars>
          <dgm:hierBranch val="init"/>
        </dgm:presLayoutVars>
      </dgm:prSet>
      <dgm:spPr/>
    </dgm:pt>
    <dgm:pt modelId="{C65ED132-295F-4129-AA51-1767775800E9}" type="pres">
      <dgm:prSet presAssocID="{F5891979-E8C7-4638-87A5-2871602AB7A4}" presName="rootComposite" presStyleCnt="0"/>
      <dgm:spPr/>
    </dgm:pt>
    <dgm:pt modelId="{76FEADB1-8BC7-4B50-83E4-DAA1C06DDEB2}" type="pres">
      <dgm:prSet presAssocID="{F5891979-E8C7-4638-87A5-2871602AB7A4}" presName="rootText" presStyleLbl="node2" presStyleIdx="0" presStyleCnt="3" custScaleX="110000" custScaleY="110000" custLinFactX="-63787" custLinFactNeighborX="-100000" custLinFactNeighborY="-37357">
        <dgm:presLayoutVars>
          <dgm:chPref val="3"/>
        </dgm:presLayoutVars>
      </dgm:prSet>
      <dgm:spPr/>
    </dgm:pt>
    <dgm:pt modelId="{9A16E6EF-8CD5-4333-9E78-B5E7CAC46AA2}" type="pres">
      <dgm:prSet presAssocID="{F5891979-E8C7-4638-87A5-2871602AB7A4}" presName="rootConnector" presStyleLbl="node2" presStyleIdx="0" presStyleCnt="3"/>
      <dgm:spPr/>
    </dgm:pt>
    <dgm:pt modelId="{15808CDF-069C-48F2-B343-7158E4C7ECAF}" type="pres">
      <dgm:prSet presAssocID="{F5891979-E8C7-4638-87A5-2871602AB7A4}" presName="hierChild4" presStyleCnt="0"/>
      <dgm:spPr/>
    </dgm:pt>
    <dgm:pt modelId="{2F3D8F59-48AE-488E-BB1C-10835E5D00FF}" type="pres">
      <dgm:prSet presAssocID="{F5891979-E8C7-4638-87A5-2871602AB7A4}" presName="hierChild5" presStyleCnt="0"/>
      <dgm:spPr/>
    </dgm:pt>
    <dgm:pt modelId="{E37F494E-7B9B-45D9-AF11-44CA4352F649}" type="pres">
      <dgm:prSet presAssocID="{06A72074-63F2-4037-AB88-4245CEDC0569}" presName="Name37" presStyleLbl="parChTrans1D2" presStyleIdx="1" presStyleCnt="3"/>
      <dgm:spPr/>
    </dgm:pt>
    <dgm:pt modelId="{5FA04521-0991-4638-9D4E-32F98E0C9749}" type="pres">
      <dgm:prSet presAssocID="{A7F4AC57-5FF9-4253-83E1-65E9F825E6B0}" presName="hierRoot2" presStyleCnt="0">
        <dgm:presLayoutVars>
          <dgm:hierBranch val="init"/>
        </dgm:presLayoutVars>
      </dgm:prSet>
      <dgm:spPr/>
    </dgm:pt>
    <dgm:pt modelId="{4363ED22-93A5-4ACB-ABD4-BD6863F61EEA}" type="pres">
      <dgm:prSet presAssocID="{A7F4AC57-5FF9-4253-83E1-65E9F825E6B0}" presName="rootComposite" presStyleCnt="0"/>
      <dgm:spPr/>
    </dgm:pt>
    <dgm:pt modelId="{D90470DC-4447-4E34-8448-F5E0E389B240}" type="pres">
      <dgm:prSet presAssocID="{A7F4AC57-5FF9-4253-83E1-65E9F825E6B0}" presName="rootText" presStyleLbl="node2" presStyleIdx="1" presStyleCnt="3" custScaleX="110000" custScaleY="110000" custLinFactNeighborX="30372" custLinFactNeighborY="67696">
        <dgm:presLayoutVars>
          <dgm:chPref val="3"/>
        </dgm:presLayoutVars>
      </dgm:prSet>
      <dgm:spPr/>
    </dgm:pt>
    <dgm:pt modelId="{C5151130-8ACA-4C4A-BCAC-BCC6A4EFFC71}" type="pres">
      <dgm:prSet presAssocID="{A7F4AC57-5FF9-4253-83E1-65E9F825E6B0}" presName="rootConnector" presStyleLbl="node2" presStyleIdx="1" presStyleCnt="3"/>
      <dgm:spPr/>
    </dgm:pt>
    <dgm:pt modelId="{413948AF-03C7-4D1A-9000-AA439197F28C}" type="pres">
      <dgm:prSet presAssocID="{A7F4AC57-5FF9-4253-83E1-65E9F825E6B0}" presName="hierChild4" presStyleCnt="0"/>
      <dgm:spPr/>
    </dgm:pt>
    <dgm:pt modelId="{74512E46-7748-4845-A1B9-A93B261EBE30}" type="pres">
      <dgm:prSet presAssocID="{2D01BD3A-5248-407F-B87F-9F2A6D534F7F}" presName="Name37" presStyleLbl="parChTrans1D3" presStyleIdx="0" presStyleCnt="5"/>
      <dgm:spPr/>
    </dgm:pt>
    <dgm:pt modelId="{5A3ADC60-E46E-4D59-A626-DF3F9FABDBCC}" type="pres">
      <dgm:prSet presAssocID="{5D663805-3A45-4781-B504-A5602D88F004}" presName="hierRoot2" presStyleCnt="0">
        <dgm:presLayoutVars>
          <dgm:hierBranch val="init"/>
        </dgm:presLayoutVars>
      </dgm:prSet>
      <dgm:spPr/>
    </dgm:pt>
    <dgm:pt modelId="{424FBF34-C319-42C4-AA8C-E04A5D382282}" type="pres">
      <dgm:prSet presAssocID="{5D663805-3A45-4781-B504-A5602D88F004}" presName="rootComposite" presStyleCnt="0"/>
      <dgm:spPr/>
    </dgm:pt>
    <dgm:pt modelId="{DC210C74-E98E-4098-8E83-618B16A1C43A}" type="pres">
      <dgm:prSet presAssocID="{5D663805-3A45-4781-B504-A5602D88F004}" presName="rootText" presStyleLbl="node3" presStyleIdx="0" presStyleCnt="5" custScaleX="120836" custScaleY="81525" custLinFactNeighborX="-66708" custLinFactNeighborY="83275">
        <dgm:presLayoutVars>
          <dgm:chPref val="3"/>
        </dgm:presLayoutVars>
      </dgm:prSet>
      <dgm:spPr/>
    </dgm:pt>
    <dgm:pt modelId="{477EDDDC-7E19-457B-9BD0-5F7A26E4293A}" type="pres">
      <dgm:prSet presAssocID="{5D663805-3A45-4781-B504-A5602D88F004}" presName="rootConnector" presStyleLbl="node3" presStyleIdx="0" presStyleCnt="5"/>
      <dgm:spPr/>
    </dgm:pt>
    <dgm:pt modelId="{E2D8EC56-BD50-4D9E-A53B-E64447993A49}" type="pres">
      <dgm:prSet presAssocID="{5D663805-3A45-4781-B504-A5602D88F004}" presName="hierChild4" presStyleCnt="0"/>
      <dgm:spPr/>
    </dgm:pt>
    <dgm:pt modelId="{A0D39531-D06D-4BBC-A9B5-FA41842109B4}" type="pres">
      <dgm:prSet presAssocID="{653C660B-9126-4B47-87AC-CD677BA9C969}" presName="Name37" presStyleLbl="parChTrans1D4" presStyleIdx="0" presStyleCnt="9"/>
      <dgm:spPr/>
    </dgm:pt>
    <dgm:pt modelId="{A37530CA-A477-4041-BFD8-B2B7CC34514D}" type="pres">
      <dgm:prSet presAssocID="{DB1DF253-ECEC-4F57-B4E6-7A1B0710218E}" presName="hierRoot2" presStyleCnt="0">
        <dgm:presLayoutVars>
          <dgm:hierBranch val="init"/>
        </dgm:presLayoutVars>
      </dgm:prSet>
      <dgm:spPr/>
    </dgm:pt>
    <dgm:pt modelId="{A9516DA6-B33C-4C6C-86EB-D747C8EFA5FF}" type="pres">
      <dgm:prSet presAssocID="{DB1DF253-ECEC-4F57-B4E6-7A1B0710218E}" presName="rootComposite" presStyleCnt="0"/>
      <dgm:spPr/>
    </dgm:pt>
    <dgm:pt modelId="{FACED5F8-93FE-4B7B-ABC1-9BB7545EF310}" type="pres">
      <dgm:prSet presAssocID="{DB1DF253-ECEC-4F57-B4E6-7A1B0710218E}" presName="rootText" presStyleLbl="node4" presStyleIdx="0" presStyleCnt="9" custScaleX="121419" custScaleY="82948" custLinFactNeighborX="-32615" custLinFactNeighborY="59460">
        <dgm:presLayoutVars>
          <dgm:chPref val="3"/>
        </dgm:presLayoutVars>
      </dgm:prSet>
      <dgm:spPr/>
    </dgm:pt>
    <dgm:pt modelId="{1133F19F-DA9A-4E98-A100-6A8963222C86}" type="pres">
      <dgm:prSet presAssocID="{DB1DF253-ECEC-4F57-B4E6-7A1B0710218E}" presName="rootConnector" presStyleLbl="node4" presStyleIdx="0" presStyleCnt="9"/>
      <dgm:spPr/>
    </dgm:pt>
    <dgm:pt modelId="{EE93E0D5-5418-4516-A904-4D8977117265}" type="pres">
      <dgm:prSet presAssocID="{DB1DF253-ECEC-4F57-B4E6-7A1B0710218E}" presName="hierChild4" presStyleCnt="0"/>
      <dgm:spPr/>
    </dgm:pt>
    <dgm:pt modelId="{3FC7D19C-551F-4984-A644-EAA6008F8399}" type="pres">
      <dgm:prSet presAssocID="{DB1DF253-ECEC-4F57-B4E6-7A1B0710218E}" presName="hierChild5" presStyleCnt="0"/>
      <dgm:spPr/>
    </dgm:pt>
    <dgm:pt modelId="{91741E00-0992-4A1C-ABCA-B7BAB806526D}" type="pres">
      <dgm:prSet presAssocID="{F560860F-FA5D-4717-9638-11812EEBD29D}" presName="Name37" presStyleLbl="parChTrans1D4" presStyleIdx="1" presStyleCnt="9"/>
      <dgm:spPr/>
    </dgm:pt>
    <dgm:pt modelId="{730532AF-67F1-4466-B1FD-9012396FE028}" type="pres">
      <dgm:prSet presAssocID="{69C94EBA-6073-4C77-9C66-763F2EC0EC3F}" presName="hierRoot2" presStyleCnt="0">
        <dgm:presLayoutVars>
          <dgm:hierBranch val="init"/>
        </dgm:presLayoutVars>
      </dgm:prSet>
      <dgm:spPr/>
    </dgm:pt>
    <dgm:pt modelId="{44B86299-5B77-495F-B598-97A173AD6195}" type="pres">
      <dgm:prSet presAssocID="{69C94EBA-6073-4C77-9C66-763F2EC0EC3F}" presName="rootComposite" presStyleCnt="0"/>
      <dgm:spPr/>
    </dgm:pt>
    <dgm:pt modelId="{7F949538-E512-4D6D-BF8F-DEA28717AE19}" type="pres">
      <dgm:prSet presAssocID="{69C94EBA-6073-4C77-9C66-763F2EC0EC3F}" presName="rootText" presStyleLbl="node4" presStyleIdx="1" presStyleCnt="9" custScaleX="110000" custScaleY="110000" custLinFactNeighborX="-32615" custLinFactNeighborY="48776">
        <dgm:presLayoutVars>
          <dgm:chPref val="3"/>
        </dgm:presLayoutVars>
      </dgm:prSet>
      <dgm:spPr/>
    </dgm:pt>
    <dgm:pt modelId="{1EA234DD-463A-49F9-BA53-3E7A6F09B625}" type="pres">
      <dgm:prSet presAssocID="{69C94EBA-6073-4C77-9C66-763F2EC0EC3F}" presName="rootConnector" presStyleLbl="node4" presStyleIdx="1" presStyleCnt="9"/>
      <dgm:spPr/>
    </dgm:pt>
    <dgm:pt modelId="{47009D3D-971D-4D85-B573-139192FFB960}" type="pres">
      <dgm:prSet presAssocID="{69C94EBA-6073-4C77-9C66-763F2EC0EC3F}" presName="hierChild4" presStyleCnt="0"/>
      <dgm:spPr/>
    </dgm:pt>
    <dgm:pt modelId="{160E396F-99DC-48E1-BAA6-A91D8E32A872}" type="pres">
      <dgm:prSet presAssocID="{69C94EBA-6073-4C77-9C66-763F2EC0EC3F}" presName="hierChild5" presStyleCnt="0"/>
      <dgm:spPr/>
    </dgm:pt>
    <dgm:pt modelId="{C564F36B-21B0-4202-8FC2-FA55149C34C6}" type="pres">
      <dgm:prSet presAssocID="{D30578D0-6445-4E9E-B441-EE2353C5A67D}" presName="Name37" presStyleLbl="parChTrans1D4" presStyleIdx="2" presStyleCnt="9"/>
      <dgm:spPr/>
    </dgm:pt>
    <dgm:pt modelId="{12182513-9E4E-4E12-98F6-F4EC28D772B2}" type="pres">
      <dgm:prSet presAssocID="{BA4FAF37-722E-491D-B2E8-82169FF90121}" presName="hierRoot2" presStyleCnt="0">
        <dgm:presLayoutVars>
          <dgm:hierBranch val="init"/>
        </dgm:presLayoutVars>
      </dgm:prSet>
      <dgm:spPr/>
    </dgm:pt>
    <dgm:pt modelId="{38EDEDDF-40FC-4308-A699-D0B6BCCAEAF7}" type="pres">
      <dgm:prSet presAssocID="{BA4FAF37-722E-491D-B2E8-82169FF90121}" presName="rootComposite" presStyleCnt="0"/>
      <dgm:spPr/>
    </dgm:pt>
    <dgm:pt modelId="{18145F11-B6C6-4059-8CF2-3335D5F0277E}" type="pres">
      <dgm:prSet presAssocID="{BA4FAF37-722E-491D-B2E8-82169FF90121}" presName="rootText" presStyleLbl="node4" presStyleIdx="2" presStyleCnt="9" custScaleX="110000" custScaleY="110000" custLinFactNeighborX="-32615" custLinFactNeighborY="38092">
        <dgm:presLayoutVars>
          <dgm:chPref val="3"/>
        </dgm:presLayoutVars>
      </dgm:prSet>
      <dgm:spPr/>
    </dgm:pt>
    <dgm:pt modelId="{79E9E82B-B388-4971-91CD-C8FB72F498EB}" type="pres">
      <dgm:prSet presAssocID="{BA4FAF37-722E-491D-B2E8-82169FF90121}" presName="rootConnector" presStyleLbl="node4" presStyleIdx="2" presStyleCnt="9"/>
      <dgm:spPr/>
    </dgm:pt>
    <dgm:pt modelId="{103AAC1A-BD0F-469E-B8D8-BEB153E55E7E}" type="pres">
      <dgm:prSet presAssocID="{BA4FAF37-722E-491D-B2E8-82169FF90121}" presName="hierChild4" presStyleCnt="0"/>
      <dgm:spPr/>
    </dgm:pt>
    <dgm:pt modelId="{4B0AF0C1-DE8D-45DA-8C8B-1F934DD5469B}" type="pres">
      <dgm:prSet presAssocID="{BA4FAF37-722E-491D-B2E8-82169FF90121}" presName="hierChild5" presStyleCnt="0"/>
      <dgm:spPr/>
    </dgm:pt>
    <dgm:pt modelId="{DA61087E-4052-4A28-9DFF-6391CADB104D}" type="pres">
      <dgm:prSet presAssocID="{37698183-F142-49DC-9345-97D59B61985A}" presName="Name37" presStyleLbl="parChTrans1D4" presStyleIdx="3" presStyleCnt="9"/>
      <dgm:spPr/>
    </dgm:pt>
    <dgm:pt modelId="{3E4DDE2C-6088-4A0F-B5D1-EE1F4427B9DA}" type="pres">
      <dgm:prSet presAssocID="{9E303D0C-2CE2-4418-9A45-EE79D5DE41B3}" presName="hierRoot2" presStyleCnt="0">
        <dgm:presLayoutVars>
          <dgm:hierBranch val="init"/>
        </dgm:presLayoutVars>
      </dgm:prSet>
      <dgm:spPr/>
    </dgm:pt>
    <dgm:pt modelId="{29D137BD-5070-4FEF-88B2-8C2947F8F235}" type="pres">
      <dgm:prSet presAssocID="{9E303D0C-2CE2-4418-9A45-EE79D5DE41B3}" presName="rootComposite" presStyleCnt="0"/>
      <dgm:spPr/>
    </dgm:pt>
    <dgm:pt modelId="{EDE57614-70A5-478D-B08F-E5CFBAF086C3}" type="pres">
      <dgm:prSet presAssocID="{9E303D0C-2CE2-4418-9A45-EE79D5DE41B3}" presName="rootText" presStyleLbl="node4" presStyleIdx="3" presStyleCnt="9" custScaleX="110000" custScaleY="110000" custLinFactX="-100000" custLinFactNeighborX="-109892" custLinFactNeighborY="-64513">
        <dgm:presLayoutVars>
          <dgm:chPref val="3"/>
        </dgm:presLayoutVars>
      </dgm:prSet>
      <dgm:spPr/>
    </dgm:pt>
    <dgm:pt modelId="{0E52D4A2-E1D3-4D94-AF53-B7B33C0301C8}" type="pres">
      <dgm:prSet presAssocID="{9E303D0C-2CE2-4418-9A45-EE79D5DE41B3}" presName="rootConnector" presStyleLbl="node4" presStyleIdx="3" presStyleCnt="9"/>
      <dgm:spPr/>
    </dgm:pt>
    <dgm:pt modelId="{55F6F567-7F45-4052-B5AF-C979F2EFC847}" type="pres">
      <dgm:prSet presAssocID="{9E303D0C-2CE2-4418-9A45-EE79D5DE41B3}" presName="hierChild4" presStyleCnt="0"/>
      <dgm:spPr/>
    </dgm:pt>
    <dgm:pt modelId="{8C4DC409-5C29-445D-9AAA-2D75D0C2A4C7}" type="pres">
      <dgm:prSet presAssocID="{9E303D0C-2CE2-4418-9A45-EE79D5DE41B3}" presName="hierChild5" presStyleCnt="0"/>
      <dgm:spPr/>
    </dgm:pt>
    <dgm:pt modelId="{481A0E0A-4779-4861-8EDE-CF160710E19D}" type="pres">
      <dgm:prSet presAssocID="{20F05371-B09F-42B3-8120-43BB87BFE558}" presName="Name37" presStyleLbl="parChTrans1D4" presStyleIdx="4" presStyleCnt="9"/>
      <dgm:spPr/>
    </dgm:pt>
    <dgm:pt modelId="{65F1BB0E-8A34-4F56-B3D9-BA8036357C42}" type="pres">
      <dgm:prSet presAssocID="{9AD9594A-61F9-487E-8F97-7BAC89253918}" presName="hierRoot2" presStyleCnt="0">
        <dgm:presLayoutVars>
          <dgm:hierBranch val="init"/>
        </dgm:presLayoutVars>
      </dgm:prSet>
      <dgm:spPr/>
    </dgm:pt>
    <dgm:pt modelId="{F190960C-F1C6-42FB-A245-28DC31B6FA87}" type="pres">
      <dgm:prSet presAssocID="{9AD9594A-61F9-487E-8F97-7BAC89253918}" presName="rootComposite" presStyleCnt="0"/>
      <dgm:spPr/>
    </dgm:pt>
    <dgm:pt modelId="{E9693DFA-CB8E-431E-9B92-4E45E352CB0C}" type="pres">
      <dgm:prSet presAssocID="{9AD9594A-61F9-487E-8F97-7BAC89253918}" presName="rootText" presStyleLbl="node4" presStyleIdx="4" presStyleCnt="9" custScaleX="113595" custLinFactY="-19137" custLinFactNeighborX="-33023" custLinFactNeighborY="-100000">
        <dgm:presLayoutVars>
          <dgm:chPref val="3"/>
        </dgm:presLayoutVars>
      </dgm:prSet>
      <dgm:spPr/>
    </dgm:pt>
    <dgm:pt modelId="{803D1D80-6CDB-4772-AA6C-C11564455453}" type="pres">
      <dgm:prSet presAssocID="{9AD9594A-61F9-487E-8F97-7BAC89253918}" presName="rootConnector" presStyleLbl="node4" presStyleIdx="4" presStyleCnt="9"/>
      <dgm:spPr/>
    </dgm:pt>
    <dgm:pt modelId="{A4CB9628-0408-42B1-A841-353C745F2314}" type="pres">
      <dgm:prSet presAssocID="{9AD9594A-61F9-487E-8F97-7BAC89253918}" presName="hierChild4" presStyleCnt="0"/>
      <dgm:spPr/>
    </dgm:pt>
    <dgm:pt modelId="{1E308AFD-18F0-4954-84B6-25C2A6171C4C}" type="pres">
      <dgm:prSet presAssocID="{9AD9594A-61F9-487E-8F97-7BAC89253918}" presName="hierChild5" presStyleCnt="0"/>
      <dgm:spPr/>
    </dgm:pt>
    <dgm:pt modelId="{5C7A6A38-F2CB-40FE-A5DB-E1D19E174DAB}" type="pres">
      <dgm:prSet presAssocID="{614ECA66-E83F-4459-8F90-1043A06D9A16}" presName="Name37" presStyleLbl="parChTrans1D4" presStyleIdx="5" presStyleCnt="9"/>
      <dgm:spPr/>
    </dgm:pt>
    <dgm:pt modelId="{C37FC1BE-99A4-4F27-9302-C7B78B21E9C4}" type="pres">
      <dgm:prSet presAssocID="{2AB21A01-6C19-43DB-A3C9-7DE1616A548D}" presName="hierRoot2" presStyleCnt="0">
        <dgm:presLayoutVars>
          <dgm:hierBranch val="init"/>
        </dgm:presLayoutVars>
      </dgm:prSet>
      <dgm:spPr/>
    </dgm:pt>
    <dgm:pt modelId="{37067E59-6081-4F1B-B92A-FCBFCE151FB3}" type="pres">
      <dgm:prSet presAssocID="{2AB21A01-6C19-43DB-A3C9-7DE1616A548D}" presName="rootComposite" presStyleCnt="0"/>
      <dgm:spPr/>
    </dgm:pt>
    <dgm:pt modelId="{7B3A11BB-5625-49BF-8668-08B361C22FBE}" type="pres">
      <dgm:prSet presAssocID="{2AB21A01-6C19-43DB-A3C9-7DE1616A548D}" presName="rootText" presStyleLbl="node4" presStyleIdx="5" presStyleCnt="9" custScaleX="110000" custScaleY="110000" custLinFactX="-100000" custLinFactY="-200000" custLinFactNeighborX="-109892" custLinFactNeighborY="-279829">
        <dgm:presLayoutVars>
          <dgm:chPref val="3"/>
        </dgm:presLayoutVars>
      </dgm:prSet>
      <dgm:spPr/>
    </dgm:pt>
    <dgm:pt modelId="{E49303A7-83C2-4B0F-9C26-3318A194F068}" type="pres">
      <dgm:prSet presAssocID="{2AB21A01-6C19-43DB-A3C9-7DE1616A548D}" presName="rootConnector" presStyleLbl="node4" presStyleIdx="5" presStyleCnt="9"/>
      <dgm:spPr/>
    </dgm:pt>
    <dgm:pt modelId="{CC36C7FB-A2DD-481A-A12B-A63CAC0FC37C}" type="pres">
      <dgm:prSet presAssocID="{2AB21A01-6C19-43DB-A3C9-7DE1616A548D}" presName="hierChild4" presStyleCnt="0"/>
      <dgm:spPr/>
    </dgm:pt>
    <dgm:pt modelId="{A2DEFF2E-89C7-45F1-AA62-120F9E7E6C07}" type="pres">
      <dgm:prSet presAssocID="{2AB21A01-6C19-43DB-A3C9-7DE1616A548D}" presName="hierChild5" presStyleCnt="0"/>
      <dgm:spPr/>
    </dgm:pt>
    <dgm:pt modelId="{E9222310-FD50-4964-ABC7-AD49FC178ED3}" type="pres">
      <dgm:prSet presAssocID="{07123149-4456-4CB5-8114-5F3F21CC6DDF}" presName="Name37" presStyleLbl="parChTrans1D4" presStyleIdx="6" presStyleCnt="9"/>
      <dgm:spPr/>
    </dgm:pt>
    <dgm:pt modelId="{370E0F0D-EE55-4918-9D46-035FAD0D750A}" type="pres">
      <dgm:prSet presAssocID="{EFDF8130-9B39-45BA-BA3E-12E95A961CC7}" presName="hierRoot2" presStyleCnt="0">
        <dgm:presLayoutVars>
          <dgm:hierBranch val="init"/>
        </dgm:presLayoutVars>
      </dgm:prSet>
      <dgm:spPr/>
    </dgm:pt>
    <dgm:pt modelId="{9BDFCCE7-DA2E-4BC4-80BB-34977956AAD7}" type="pres">
      <dgm:prSet presAssocID="{EFDF8130-9B39-45BA-BA3E-12E95A961CC7}" presName="rootComposite" presStyleCnt="0"/>
      <dgm:spPr/>
    </dgm:pt>
    <dgm:pt modelId="{2B91A0A5-64FC-4E09-B4D8-476F88E0D449}" type="pres">
      <dgm:prSet presAssocID="{EFDF8130-9B39-45BA-BA3E-12E95A961CC7}" presName="rootText" presStyleLbl="node4" presStyleIdx="6" presStyleCnt="9" custScaleX="110000" custScaleY="110000" custLinFactX="-100000" custLinFactY="-353145" custLinFactNeighborX="-109892" custLinFactNeighborY="-400000">
        <dgm:presLayoutVars>
          <dgm:chPref val="3"/>
        </dgm:presLayoutVars>
      </dgm:prSet>
      <dgm:spPr/>
    </dgm:pt>
    <dgm:pt modelId="{056C8CDE-9627-4168-B0D1-A1A0A83FDAF5}" type="pres">
      <dgm:prSet presAssocID="{EFDF8130-9B39-45BA-BA3E-12E95A961CC7}" presName="rootConnector" presStyleLbl="node4" presStyleIdx="6" presStyleCnt="9"/>
      <dgm:spPr/>
    </dgm:pt>
    <dgm:pt modelId="{B5088CB8-6215-4515-AC27-4955A73FEBBE}" type="pres">
      <dgm:prSet presAssocID="{EFDF8130-9B39-45BA-BA3E-12E95A961CC7}" presName="hierChild4" presStyleCnt="0"/>
      <dgm:spPr/>
    </dgm:pt>
    <dgm:pt modelId="{3A538B08-668E-4429-929C-A65C2AD8BC80}" type="pres">
      <dgm:prSet presAssocID="{EFDF8130-9B39-45BA-BA3E-12E95A961CC7}" presName="hierChild5" presStyleCnt="0"/>
      <dgm:spPr/>
    </dgm:pt>
    <dgm:pt modelId="{08B2A42D-A474-4F76-BF84-EB6A70F166FE}" type="pres">
      <dgm:prSet presAssocID="{5D663805-3A45-4781-B504-A5602D88F004}" presName="hierChild5" presStyleCnt="0"/>
      <dgm:spPr/>
    </dgm:pt>
    <dgm:pt modelId="{BB7F588E-3BA4-49C0-B697-F3E5EA641165}" type="pres">
      <dgm:prSet presAssocID="{93CE1FB0-8E79-4823-9C39-DE7EF3AFA5E4}" presName="Name37" presStyleLbl="parChTrans1D3" presStyleIdx="1" presStyleCnt="5"/>
      <dgm:spPr/>
    </dgm:pt>
    <dgm:pt modelId="{6F48AF83-A25A-44C2-8A49-46B65639F50A}" type="pres">
      <dgm:prSet presAssocID="{CEE4197C-8F42-47B9-B4A2-3787B38EEC4E}" presName="hierRoot2" presStyleCnt="0">
        <dgm:presLayoutVars>
          <dgm:hierBranch val="init"/>
        </dgm:presLayoutVars>
      </dgm:prSet>
      <dgm:spPr/>
    </dgm:pt>
    <dgm:pt modelId="{6F72E2C9-CF9E-4B60-8407-E4BDB144C465}" type="pres">
      <dgm:prSet presAssocID="{CEE4197C-8F42-47B9-B4A2-3787B38EEC4E}" presName="rootComposite" presStyleCnt="0"/>
      <dgm:spPr/>
    </dgm:pt>
    <dgm:pt modelId="{D2D61838-3BE4-4D24-A047-6C925E967E2A}" type="pres">
      <dgm:prSet presAssocID="{CEE4197C-8F42-47B9-B4A2-3787B38EEC4E}" presName="rootText" presStyleLbl="node3" presStyleIdx="1" presStyleCnt="5" custScaleX="122202" custScaleY="82881" custLinFactNeighborX="48662" custLinFactNeighborY="83275">
        <dgm:presLayoutVars>
          <dgm:chPref val="3"/>
        </dgm:presLayoutVars>
      </dgm:prSet>
      <dgm:spPr/>
    </dgm:pt>
    <dgm:pt modelId="{8E569955-CE55-46F7-B4D3-85344239AEB7}" type="pres">
      <dgm:prSet presAssocID="{CEE4197C-8F42-47B9-B4A2-3787B38EEC4E}" presName="rootConnector" presStyleLbl="node3" presStyleIdx="1" presStyleCnt="5"/>
      <dgm:spPr/>
    </dgm:pt>
    <dgm:pt modelId="{E3B7B7B8-FE9C-4AC5-B459-7BAD2726D080}" type="pres">
      <dgm:prSet presAssocID="{CEE4197C-8F42-47B9-B4A2-3787B38EEC4E}" presName="hierChild4" presStyleCnt="0"/>
      <dgm:spPr/>
    </dgm:pt>
    <dgm:pt modelId="{F70FDE3D-4E34-426D-84D2-A0A84E4859B7}" type="pres">
      <dgm:prSet presAssocID="{3B74A8E8-EF20-400A-AAFB-468676DEE75E}" presName="Name37" presStyleLbl="parChTrans1D4" presStyleIdx="7" presStyleCnt="9"/>
      <dgm:spPr/>
    </dgm:pt>
    <dgm:pt modelId="{C274AEF5-ED1C-4FA1-9BE4-7243A6DB472B}" type="pres">
      <dgm:prSet presAssocID="{29B836A6-4667-46C0-B431-22DD2CFC088E}" presName="hierRoot2" presStyleCnt="0">
        <dgm:presLayoutVars>
          <dgm:hierBranch val="init"/>
        </dgm:presLayoutVars>
      </dgm:prSet>
      <dgm:spPr/>
    </dgm:pt>
    <dgm:pt modelId="{241A84EB-8ADF-40B3-A823-3B6584F4D2D7}" type="pres">
      <dgm:prSet presAssocID="{29B836A6-4667-46C0-B431-22DD2CFC088E}" presName="rootComposite" presStyleCnt="0"/>
      <dgm:spPr/>
    </dgm:pt>
    <dgm:pt modelId="{D3A5715D-2B39-4454-9F4B-67AC32099457}" type="pres">
      <dgm:prSet presAssocID="{29B836A6-4667-46C0-B431-22DD2CFC088E}" presName="rootText" presStyleLbl="node4" presStyleIdx="7" presStyleCnt="9" custScaleX="110000" custScaleY="110000" custLinFactNeighborX="49925" custLinFactNeighborY="98855">
        <dgm:presLayoutVars>
          <dgm:chPref val="3"/>
        </dgm:presLayoutVars>
      </dgm:prSet>
      <dgm:spPr/>
    </dgm:pt>
    <dgm:pt modelId="{B7DEDC0E-FFB2-4020-9F4D-C0B176E085CF}" type="pres">
      <dgm:prSet presAssocID="{29B836A6-4667-46C0-B431-22DD2CFC088E}" presName="rootConnector" presStyleLbl="node4" presStyleIdx="7" presStyleCnt="9"/>
      <dgm:spPr/>
    </dgm:pt>
    <dgm:pt modelId="{96105F38-DA74-4858-9605-7274F5A74FF1}" type="pres">
      <dgm:prSet presAssocID="{29B836A6-4667-46C0-B431-22DD2CFC088E}" presName="hierChild4" presStyleCnt="0"/>
      <dgm:spPr/>
    </dgm:pt>
    <dgm:pt modelId="{B7AF3429-7607-4DB7-A451-3D43BDABDCFF}" type="pres">
      <dgm:prSet presAssocID="{29B836A6-4667-46C0-B431-22DD2CFC088E}" presName="hierChild5" presStyleCnt="0"/>
      <dgm:spPr/>
    </dgm:pt>
    <dgm:pt modelId="{5D8D926F-75F7-4023-869F-9A43EED5C364}" type="pres">
      <dgm:prSet presAssocID="{E3BBC295-7398-421E-B992-7FE8B1C692B0}" presName="Name37" presStyleLbl="parChTrans1D4" presStyleIdx="8" presStyleCnt="9"/>
      <dgm:spPr/>
    </dgm:pt>
    <dgm:pt modelId="{C8869508-65F9-4DCE-A8BE-4D6426D984A9}" type="pres">
      <dgm:prSet presAssocID="{0A0F08EB-36AE-4CBB-B5DA-0B19FE8BC135}" presName="hierRoot2" presStyleCnt="0">
        <dgm:presLayoutVars>
          <dgm:hierBranch val="init"/>
        </dgm:presLayoutVars>
      </dgm:prSet>
      <dgm:spPr/>
    </dgm:pt>
    <dgm:pt modelId="{97A2938B-DDBD-476E-B748-C1A3AD53EB0E}" type="pres">
      <dgm:prSet presAssocID="{0A0F08EB-36AE-4CBB-B5DA-0B19FE8BC135}" presName="rootComposite" presStyleCnt="0"/>
      <dgm:spPr/>
    </dgm:pt>
    <dgm:pt modelId="{161785FD-8F65-4C5B-977D-CA812368E006}" type="pres">
      <dgm:prSet presAssocID="{0A0F08EB-36AE-4CBB-B5DA-0B19FE8BC135}" presName="rootText" presStyleLbl="node4" presStyleIdx="8" presStyleCnt="9" custScaleX="110000" custScaleY="110000" custLinFactNeighborX="49925" custLinFactNeighborY="88171">
        <dgm:presLayoutVars>
          <dgm:chPref val="3"/>
        </dgm:presLayoutVars>
      </dgm:prSet>
      <dgm:spPr/>
    </dgm:pt>
    <dgm:pt modelId="{7ABB22DC-B417-445F-9B1A-9310ABF15577}" type="pres">
      <dgm:prSet presAssocID="{0A0F08EB-36AE-4CBB-B5DA-0B19FE8BC135}" presName="rootConnector" presStyleLbl="node4" presStyleIdx="8" presStyleCnt="9"/>
      <dgm:spPr/>
    </dgm:pt>
    <dgm:pt modelId="{5FF4267E-AAD6-4279-A73A-9DD96B237BF7}" type="pres">
      <dgm:prSet presAssocID="{0A0F08EB-36AE-4CBB-B5DA-0B19FE8BC135}" presName="hierChild4" presStyleCnt="0"/>
      <dgm:spPr/>
    </dgm:pt>
    <dgm:pt modelId="{DCB416D2-5AF3-4464-853B-48C4AAFF4218}" type="pres">
      <dgm:prSet presAssocID="{0A0F08EB-36AE-4CBB-B5DA-0B19FE8BC135}" presName="hierChild5" presStyleCnt="0"/>
      <dgm:spPr/>
    </dgm:pt>
    <dgm:pt modelId="{D7A98053-C316-49EB-BFA6-5128C2C6CFDB}" type="pres">
      <dgm:prSet presAssocID="{CEE4197C-8F42-47B9-B4A2-3787B38EEC4E}" presName="hierChild5" presStyleCnt="0"/>
      <dgm:spPr/>
    </dgm:pt>
    <dgm:pt modelId="{5945F11E-ACBC-4758-88C1-6B86E30C8DD9}" type="pres">
      <dgm:prSet presAssocID="{A7F4AC57-5FF9-4253-83E1-65E9F825E6B0}" presName="hierChild5" presStyleCnt="0"/>
      <dgm:spPr/>
    </dgm:pt>
    <dgm:pt modelId="{EAE1C689-A73C-4D1B-B58E-875648F74E79}" type="pres">
      <dgm:prSet presAssocID="{BF63A3ED-1680-4F92-BF7E-DD3D3B298184}" presName="Name37" presStyleLbl="parChTrans1D2" presStyleIdx="2" presStyleCnt="3"/>
      <dgm:spPr/>
    </dgm:pt>
    <dgm:pt modelId="{21982E58-816D-4893-8FE6-12E15A5EC4BC}" type="pres">
      <dgm:prSet presAssocID="{49011645-3491-4422-A003-001A2BA9326A}" presName="hierRoot2" presStyleCnt="0">
        <dgm:presLayoutVars>
          <dgm:hierBranch val="init"/>
        </dgm:presLayoutVars>
      </dgm:prSet>
      <dgm:spPr/>
    </dgm:pt>
    <dgm:pt modelId="{773A32EA-7C36-478B-ABB6-E4E26C386E8B}" type="pres">
      <dgm:prSet presAssocID="{49011645-3491-4422-A003-001A2BA9326A}" presName="rootComposite" presStyleCnt="0"/>
      <dgm:spPr/>
    </dgm:pt>
    <dgm:pt modelId="{03F1FACA-9291-4938-803E-E31069CE655C}" type="pres">
      <dgm:prSet presAssocID="{49011645-3491-4422-A003-001A2BA9326A}" presName="rootText" presStyleLbl="node2" presStyleIdx="2" presStyleCnt="3" custScaleX="110000" custScaleY="110000" custLinFactNeighborX="61096" custLinFactNeighborY="-34398">
        <dgm:presLayoutVars>
          <dgm:chPref val="3"/>
        </dgm:presLayoutVars>
      </dgm:prSet>
      <dgm:spPr/>
    </dgm:pt>
    <dgm:pt modelId="{F19CA24D-0364-4ED8-A77A-3122E97DEDE1}" type="pres">
      <dgm:prSet presAssocID="{49011645-3491-4422-A003-001A2BA9326A}" presName="rootConnector" presStyleLbl="node2" presStyleIdx="2" presStyleCnt="3"/>
      <dgm:spPr/>
    </dgm:pt>
    <dgm:pt modelId="{5DFE4CC4-B132-4C9C-BD44-1B3A366EE365}" type="pres">
      <dgm:prSet presAssocID="{49011645-3491-4422-A003-001A2BA9326A}" presName="hierChild4" presStyleCnt="0"/>
      <dgm:spPr/>
    </dgm:pt>
    <dgm:pt modelId="{DC005303-C538-43B3-9D54-8F1897EA7610}" type="pres">
      <dgm:prSet presAssocID="{37A021FA-1715-4F7E-90E1-4A9B07ACA4F2}" presName="Name37" presStyleLbl="parChTrans1D3" presStyleIdx="2" presStyleCnt="5"/>
      <dgm:spPr/>
    </dgm:pt>
    <dgm:pt modelId="{239D8693-634A-4EFF-B7BE-DA99564CE0C6}" type="pres">
      <dgm:prSet presAssocID="{DFE8105A-D27F-4EB1-8E7D-6767A2C1DFC7}" presName="hierRoot2" presStyleCnt="0">
        <dgm:presLayoutVars>
          <dgm:hierBranch val="init"/>
        </dgm:presLayoutVars>
      </dgm:prSet>
      <dgm:spPr/>
    </dgm:pt>
    <dgm:pt modelId="{971AC75F-08F9-4E38-B4D5-FB09B806C588}" type="pres">
      <dgm:prSet presAssocID="{DFE8105A-D27F-4EB1-8E7D-6767A2C1DFC7}" presName="rootComposite" presStyleCnt="0"/>
      <dgm:spPr/>
    </dgm:pt>
    <dgm:pt modelId="{D386694A-32BE-4DCC-B95C-44C676B5678C}" type="pres">
      <dgm:prSet presAssocID="{DFE8105A-D27F-4EB1-8E7D-6767A2C1DFC7}" presName="rootText" presStyleLbl="node3" presStyleIdx="2" presStyleCnt="5" custScaleX="110000" custScaleY="110000" custLinFactNeighborX="66065" custLinFactNeighborY="-44535">
        <dgm:presLayoutVars>
          <dgm:chPref val="3"/>
        </dgm:presLayoutVars>
      </dgm:prSet>
      <dgm:spPr/>
    </dgm:pt>
    <dgm:pt modelId="{17DB815B-AE8F-4DFC-8D88-3401C971F0AA}" type="pres">
      <dgm:prSet presAssocID="{DFE8105A-D27F-4EB1-8E7D-6767A2C1DFC7}" presName="rootConnector" presStyleLbl="node3" presStyleIdx="2" presStyleCnt="5"/>
      <dgm:spPr/>
    </dgm:pt>
    <dgm:pt modelId="{496FCAD5-C487-4920-9CE1-5280A6508433}" type="pres">
      <dgm:prSet presAssocID="{DFE8105A-D27F-4EB1-8E7D-6767A2C1DFC7}" presName="hierChild4" presStyleCnt="0"/>
      <dgm:spPr/>
    </dgm:pt>
    <dgm:pt modelId="{E7841639-BBF9-4C21-BC92-8FA9BFF1C006}" type="pres">
      <dgm:prSet presAssocID="{DFE8105A-D27F-4EB1-8E7D-6767A2C1DFC7}" presName="hierChild5" presStyleCnt="0"/>
      <dgm:spPr/>
    </dgm:pt>
    <dgm:pt modelId="{7857D08E-745B-4C1F-A069-84FB22E68C7B}" type="pres">
      <dgm:prSet presAssocID="{7B5567C7-EA94-4711-B99E-EB895FB27441}" presName="Name37" presStyleLbl="parChTrans1D3" presStyleIdx="3" presStyleCnt="5"/>
      <dgm:spPr/>
    </dgm:pt>
    <dgm:pt modelId="{3C7A57A6-09D1-4228-9F28-83A185EE27BA}" type="pres">
      <dgm:prSet presAssocID="{3043C25B-6AE4-4712-A999-C98A96D488F2}" presName="hierRoot2" presStyleCnt="0">
        <dgm:presLayoutVars>
          <dgm:hierBranch val="init"/>
        </dgm:presLayoutVars>
      </dgm:prSet>
      <dgm:spPr/>
    </dgm:pt>
    <dgm:pt modelId="{B0AECBBF-7E75-403A-B986-8E6A48012BC8}" type="pres">
      <dgm:prSet presAssocID="{3043C25B-6AE4-4712-A999-C98A96D488F2}" presName="rootComposite" presStyleCnt="0"/>
      <dgm:spPr/>
    </dgm:pt>
    <dgm:pt modelId="{CE48EF49-DFBB-45DE-9B46-0B91D54BED1B}" type="pres">
      <dgm:prSet presAssocID="{3043C25B-6AE4-4712-A999-C98A96D488F2}" presName="rootText" presStyleLbl="node3" presStyleIdx="3" presStyleCnt="5" custScaleX="110000" custScaleY="110000" custLinFactNeighborX="66065" custLinFactNeighborY="-66659">
        <dgm:presLayoutVars>
          <dgm:chPref val="3"/>
        </dgm:presLayoutVars>
      </dgm:prSet>
      <dgm:spPr/>
    </dgm:pt>
    <dgm:pt modelId="{9CD41D61-D0E2-4030-982E-C0700FA6A85C}" type="pres">
      <dgm:prSet presAssocID="{3043C25B-6AE4-4712-A999-C98A96D488F2}" presName="rootConnector" presStyleLbl="node3" presStyleIdx="3" presStyleCnt="5"/>
      <dgm:spPr/>
    </dgm:pt>
    <dgm:pt modelId="{C6724433-0A4B-4104-BC98-EAB40C2F7225}" type="pres">
      <dgm:prSet presAssocID="{3043C25B-6AE4-4712-A999-C98A96D488F2}" presName="hierChild4" presStyleCnt="0"/>
      <dgm:spPr/>
    </dgm:pt>
    <dgm:pt modelId="{2034A254-F42F-446D-978C-5BB4B327C359}" type="pres">
      <dgm:prSet presAssocID="{3043C25B-6AE4-4712-A999-C98A96D488F2}" presName="hierChild5" presStyleCnt="0"/>
      <dgm:spPr/>
    </dgm:pt>
    <dgm:pt modelId="{75F909F2-A2D0-4B05-98B0-F5EF2873C989}" type="pres">
      <dgm:prSet presAssocID="{7A98CDA2-C41F-4175-8B3A-BE4009A93AC3}" presName="Name37" presStyleLbl="parChTrans1D3" presStyleIdx="4" presStyleCnt="5"/>
      <dgm:spPr/>
    </dgm:pt>
    <dgm:pt modelId="{724024AF-E35C-40B5-ABFE-177D1E60D4C4}" type="pres">
      <dgm:prSet presAssocID="{BDC03177-F4D6-4F50-8E61-D22B227B5C2D}" presName="hierRoot2" presStyleCnt="0">
        <dgm:presLayoutVars>
          <dgm:hierBranch val="init"/>
        </dgm:presLayoutVars>
      </dgm:prSet>
      <dgm:spPr/>
    </dgm:pt>
    <dgm:pt modelId="{58117F65-6F2F-45EF-ADA4-B8A18567A2AF}" type="pres">
      <dgm:prSet presAssocID="{BDC03177-F4D6-4F50-8E61-D22B227B5C2D}" presName="rootComposite" presStyleCnt="0"/>
      <dgm:spPr/>
    </dgm:pt>
    <dgm:pt modelId="{1446B2F1-0B98-40CB-8A11-7B7D5733120D}" type="pres">
      <dgm:prSet presAssocID="{BDC03177-F4D6-4F50-8E61-D22B227B5C2D}" presName="rootText" presStyleLbl="node3" presStyleIdx="4" presStyleCnt="5" custScaleX="110000" custScaleY="110000" custLinFactNeighborX="66065" custLinFactNeighborY="-88783">
        <dgm:presLayoutVars>
          <dgm:chPref val="3"/>
        </dgm:presLayoutVars>
      </dgm:prSet>
      <dgm:spPr/>
    </dgm:pt>
    <dgm:pt modelId="{96D83D09-3868-4B17-AA13-D9CC50416E27}" type="pres">
      <dgm:prSet presAssocID="{BDC03177-F4D6-4F50-8E61-D22B227B5C2D}" presName="rootConnector" presStyleLbl="node3" presStyleIdx="4" presStyleCnt="5"/>
      <dgm:spPr/>
    </dgm:pt>
    <dgm:pt modelId="{65227CDF-BEE3-4ABC-A20C-DFD0FC67E1F0}" type="pres">
      <dgm:prSet presAssocID="{BDC03177-F4D6-4F50-8E61-D22B227B5C2D}" presName="hierChild4" presStyleCnt="0"/>
      <dgm:spPr/>
    </dgm:pt>
    <dgm:pt modelId="{02BF5676-4886-4604-A74F-29F033B57964}" type="pres">
      <dgm:prSet presAssocID="{BDC03177-F4D6-4F50-8E61-D22B227B5C2D}" presName="hierChild5" presStyleCnt="0"/>
      <dgm:spPr/>
    </dgm:pt>
    <dgm:pt modelId="{041DB5DD-D7B7-4A3C-BFC3-876D0139917A}" type="pres">
      <dgm:prSet presAssocID="{49011645-3491-4422-A003-001A2BA9326A}" presName="hierChild5" presStyleCnt="0"/>
      <dgm:spPr/>
    </dgm:pt>
    <dgm:pt modelId="{F7BCF258-DA8A-4A3D-85DB-39FB57E50FFA}" type="pres">
      <dgm:prSet presAssocID="{2C20A71D-82A0-42E2-ABFB-6DBC1F2E95FE}" presName="hierChild3" presStyleCnt="0"/>
      <dgm:spPr/>
    </dgm:pt>
  </dgm:ptLst>
  <dgm:cxnLst>
    <dgm:cxn modelId="{610AB900-34D9-BF48-8A24-D3AEE6D13E78}" type="presOf" srcId="{7B5567C7-EA94-4711-B99E-EB895FB27441}" destId="{7857D08E-745B-4C1F-A069-84FB22E68C7B}" srcOrd="0" destOrd="0" presId="urn:microsoft.com/office/officeart/2005/8/layout/orgChart1"/>
    <dgm:cxn modelId="{DCD15F03-220B-7343-B8D5-11A8BB9A7E2F}" type="presOf" srcId="{CEE4197C-8F42-47B9-B4A2-3787B38EEC4E}" destId="{8E569955-CE55-46F7-B4D3-85344239AEB7}" srcOrd="1" destOrd="0" presId="urn:microsoft.com/office/officeart/2005/8/layout/orgChart1"/>
    <dgm:cxn modelId="{09A20512-029E-499F-B9CC-D4B07EF9DDB2}" srcId="{49011645-3491-4422-A003-001A2BA9326A}" destId="{3043C25B-6AE4-4712-A999-C98A96D488F2}" srcOrd="1" destOrd="0" parTransId="{7B5567C7-EA94-4711-B99E-EB895FB27441}" sibTransId="{EB492F86-3F19-48F7-9426-1011BE481C57}"/>
    <dgm:cxn modelId="{E4F94118-8752-A24D-9E53-5E2503FE1C33}" type="presOf" srcId="{3B74A8E8-EF20-400A-AAFB-468676DEE75E}" destId="{F70FDE3D-4E34-426D-84D2-A0A84E4859B7}" srcOrd="0" destOrd="0" presId="urn:microsoft.com/office/officeart/2005/8/layout/orgChart1"/>
    <dgm:cxn modelId="{75C90D1B-4D88-C942-8BDF-82D226693DB5}" type="presOf" srcId="{49011645-3491-4422-A003-001A2BA9326A}" destId="{F19CA24D-0364-4ED8-A77A-3122E97DEDE1}" srcOrd="1" destOrd="0" presId="urn:microsoft.com/office/officeart/2005/8/layout/orgChart1"/>
    <dgm:cxn modelId="{C00A711C-8210-0D45-B02D-43DD80DC6A7E}" type="presOf" srcId="{3043C25B-6AE4-4712-A999-C98A96D488F2}" destId="{9CD41D61-D0E2-4030-982E-C0700FA6A85C}" srcOrd="1" destOrd="0" presId="urn:microsoft.com/office/officeart/2005/8/layout/orgChart1"/>
    <dgm:cxn modelId="{03C6D322-FF46-4952-9EE6-0649A28B5744}" srcId="{5D663805-3A45-4781-B504-A5602D88F004}" destId="{DB1DF253-ECEC-4F57-B4E6-7A1B0710218E}" srcOrd="0" destOrd="0" parTransId="{653C660B-9126-4B47-87AC-CD677BA9C969}" sibTransId="{FBCACA77-C9D8-4871-91AE-F1BCE83812ED}"/>
    <dgm:cxn modelId="{CE2D3926-EE59-E845-BE40-A6F7451CD1C7}" type="presOf" srcId="{A7F4AC57-5FF9-4253-83E1-65E9F825E6B0}" destId="{C5151130-8ACA-4C4A-BCAC-BCC6A4EFFC71}" srcOrd="1" destOrd="0" presId="urn:microsoft.com/office/officeart/2005/8/layout/orgChart1"/>
    <dgm:cxn modelId="{60A05029-3766-4E10-8E13-60BDA331EF6A}" srcId="{2C20A71D-82A0-42E2-ABFB-6DBC1F2E95FE}" destId="{49011645-3491-4422-A003-001A2BA9326A}" srcOrd="2" destOrd="0" parTransId="{BF63A3ED-1680-4F92-BF7E-DD3D3B298184}" sibTransId="{C5D4C5F0-9827-4146-9841-1CB4D19901C7}"/>
    <dgm:cxn modelId="{0B51882D-8867-2F4C-9ED7-1DA9A73759D1}" type="presOf" srcId="{BA4FAF37-722E-491D-B2E8-82169FF90121}" destId="{79E9E82B-B388-4971-91CD-C8FB72F498EB}" srcOrd="1" destOrd="0" presId="urn:microsoft.com/office/officeart/2005/8/layout/orgChart1"/>
    <dgm:cxn modelId="{8F743430-3A68-FC4D-B219-315BDEEFC721}" type="presOf" srcId="{DB1DF253-ECEC-4F57-B4E6-7A1B0710218E}" destId="{1133F19F-DA9A-4E98-A100-6A8963222C86}" srcOrd="1" destOrd="0" presId="urn:microsoft.com/office/officeart/2005/8/layout/orgChart1"/>
    <dgm:cxn modelId="{2BFAE631-5A1B-B84A-909B-7C4405CB92FF}" type="presOf" srcId="{2D01BD3A-5248-407F-B87F-9F2A6D534F7F}" destId="{74512E46-7748-4845-A1B9-A93B261EBE30}" srcOrd="0" destOrd="0" presId="urn:microsoft.com/office/officeart/2005/8/layout/orgChart1"/>
    <dgm:cxn modelId="{BE2B5B32-7FCD-4046-B6CE-A6E0C19E0C56}" type="presOf" srcId="{70D8595A-6976-4572-80D1-08F2B18D7A6A}" destId="{9B8C1235-9D5A-492C-853A-57296F54AF72}" srcOrd="0" destOrd="0" presId="urn:microsoft.com/office/officeart/2005/8/layout/orgChart1"/>
    <dgm:cxn modelId="{98AEEB39-CA4F-434E-9578-4F90F52AB96F}" type="presOf" srcId="{93CE1FB0-8E79-4823-9C39-DE7EF3AFA5E4}" destId="{BB7F588E-3BA4-49C0-B697-F3E5EA641165}" srcOrd="0" destOrd="0" presId="urn:microsoft.com/office/officeart/2005/8/layout/orgChart1"/>
    <dgm:cxn modelId="{AC9E973A-79E2-A441-AB52-A6CCB77C8EF2}" type="presOf" srcId="{BDC03177-F4D6-4F50-8E61-D22B227B5C2D}" destId="{96D83D09-3868-4B17-AA13-D9CC50416E27}" srcOrd="1" destOrd="0" presId="urn:microsoft.com/office/officeart/2005/8/layout/orgChart1"/>
    <dgm:cxn modelId="{2CC9DC3C-AD7D-4C2E-94FA-FD59ADCA3435}" srcId="{5D663805-3A45-4781-B504-A5602D88F004}" destId="{9E303D0C-2CE2-4418-9A45-EE79D5DE41B3}" srcOrd="3" destOrd="0" parTransId="{37698183-F142-49DC-9345-97D59B61985A}" sibTransId="{C33912AE-DB6E-41AD-A256-1B7C39B14ABA}"/>
    <dgm:cxn modelId="{C375CA3E-930D-4EA7-BEF3-E4CDF11FC7A7}" srcId="{5D663805-3A45-4781-B504-A5602D88F004}" destId="{2AB21A01-6C19-43DB-A3C9-7DE1616A548D}" srcOrd="5" destOrd="0" parTransId="{614ECA66-E83F-4459-8F90-1043A06D9A16}" sibTransId="{6824C51C-7CF0-47EF-A552-1C326D868D59}"/>
    <dgm:cxn modelId="{2FCC9142-4156-4F64-B600-52FDDB19950F}" srcId="{5D663805-3A45-4781-B504-A5602D88F004}" destId="{9AD9594A-61F9-487E-8F97-7BAC89253918}" srcOrd="4" destOrd="0" parTransId="{20F05371-B09F-42B3-8120-43BB87BFE558}" sibTransId="{51D049AD-C5B5-4A26-A377-C28CB9E364AC}"/>
    <dgm:cxn modelId="{F8828347-736E-6543-A293-9C071C3B2920}" type="presOf" srcId="{9AD9594A-61F9-487E-8F97-7BAC89253918}" destId="{E9693DFA-CB8E-431E-9B92-4E45E352CB0C}" srcOrd="0" destOrd="0" presId="urn:microsoft.com/office/officeart/2005/8/layout/orgChart1"/>
    <dgm:cxn modelId="{B20F694A-29E0-914A-99C8-B7AC6B609D81}" type="presOf" srcId="{07123149-4456-4CB5-8114-5F3F21CC6DDF}" destId="{E9222310-FD50-4964-ABC7-AD49FC178ED3}" srcOrd="0" destOrd="0" presId="urn:microsoft.com/office/officeart/2005/8/layout/orgChart1"/>
    <dgm:cxn modelId="{1FE6374B-90FF-E441-A5DB-E02E83024241}" type="presOf" srcId="{9AD9594A-61F9-487E-8F97-7BAC89253918}" destId="{803D1D80-6CDB-4772-AA6C-C11564455453}" srcOrd="1" destOrd="0" presId="urn:microsoft.com/office/officeart/2005/8/layout/orgChart1"/>
    <dgm:cxn modelId="{3B6AA550-D779-654B-91FB-5D4B39EE2221}" type="presOf" srcId="{3043C25B-6AE4-4712-A999-C98A96D488F2}" destId="{CE48EF49-DFBB-45DE-9B46-0B91D54BED1B}" srcOrd="0" destOrd="0" presId="urn:microsoft.com/office/officeart/2005/8/layout/orgChart1"/>
    <dgm:cxn modelId="{DDB9C850-2645-4086-99A5-A7BF48CA4006}" srcId="{5D663805-3A45-4781-B504-A5602D88F004}" destId="{EFDF8130-9B39-45BA-BA3E-12E95A961CC7}" srcOrd="6" destOrd="0" parTransId="{07123149-4456-4CB5-8114-5F3F21CC6DDF}" sibTransId="{8B2DDC86-B0D5-4DAC-9585-7D360972F752}"/>
    <dgm:cxn modelId="{0B19F558-97AA-3A41-BA03-7549FF4CBCC9}" type="presOf" srcId="{69C94EBA-6073-4C77-9C66-763F2EC0EC3F}" destId="{7F949538-E512-4D6D-BF8F-DEA28717AE19}" srcOrd="0" destOrd="0" presId="urn:microsoft.com/office/officeart/2005/8/layout/orgChart1"/>
    <dgm:cxn modelId="{5B117D61-D8A1-400C-B6B3-3CF6BFA83AED}" srcId="{5D663805-3A45-4781-B504-A5602D88F004}" destId="{69C94EBA-6073-4C77-9C66-763F2EC0EC3F}" srcOrd="1" destOrd="0" parTransId="{F560860F-FA5D-4717-9638-11812EEBD29D}" sibTransId="{8E3DEEE6-75C2-4C6C-9741-C50CB08455C8}"/>
    <dgm:cxn modelId="{2B7F0C6C-91E1-B042-B45F-DC66E92C5CEE}" type="presOf" srcId="{0A0F08EB-36AE-4CBB-B5DA-0B19FE8BC135}" destId="{7ABB22DC-B417-445F-9B1A-9310ABF15577}" srcOrd="1" destOrd="0" presId="urn:microsoft.com/office/officeart/2005/8/layout/orgChart1"/>
    <dgm:cxn modelId="{11CA5E6D-27BF-1446-A287-AFCB52361331}" type="presOf" srcId="{0A0F08EB-36AE-4CBB-B5DA-0B19FE8BC135}" destId="{161785FD-8F65-4C5B-977D-CA812368E006}" srcOrd="0" destOrd="0" presId="urn:microsoft.com/office/officeart/2005/8/layout/orgChart1"/>
    <dgm:cxn modelId="{CDC8576F-7222-B546-A1F7-2C4E736076EA}" type="presOf" srcId="{A7F4AC57-5FF9-4253-83E1-65E9F825E6B0}" destId="{D90470DC-4447-4E34-8448-F5E0E389B240}" srcOrd="0" destOrd="0" presId="urn:microsoft.com/office/officeart/2005/8/layout/orgChart1"/>
    <dgm:cxn modelId="{606A5B73-E777-4CBF-A6D3-4903163CE5D5}" srcId="{F8542C87-98E2-4687-9E02-D3551B4FC5EE}" destId="{2C20A71D-82A0-42E2-ABFB-6DBC1F2E95FE}" srcOrd="0" destOrd="0" parTransId="{63834980-B512-4790-851C-D31024AF27BA}" sibTransId="{EA8567C6-9AAF-46CF-9003-5F42C5A95769}"/>
    <dgm:cxn modelId="{62057278-F60D-46C0-BE36-0D72FF35828C}" srcId="{CEE4197C-8F42-47B9-B4A2-3787B38EEC4E}" destId="{29B836A6-4667-46C0-B431-22DD2CFC088E}" srcOrd="0" destOrd="0" parTransId="{3B74A8E8-EF20-400A-AAFB-468676DEE75E}" sibTransId="{20CEB070-6D58-412F-8911-DB12D398E359}"/>
    <dgm:cxn modelId="{6205A278-4199-A642-A101-57FF1615911B}" type="presOf" srcId="{614ECA66-E83F-4459-8F90-1043A06D9A16}" destId="{5C7A6A38-F2CB-40FE-A5DB-E1D19E174DAB}" srcOrd="0" destOrd="0" presId="urn:microsoft.com/office/officeart/2005/8/layout/orgChart1"/>
    <dgm:cxn modelId="{19E3C279-A3C6-2642-9A2C-F26312F94DF2}" type="presOf" srcId="{06A72074-63F2-4037-AB88-4245CEDC0569}" destId="{E37F494E-7B9B-45D9-AF11-44CA4352F649}" srcOrd="0" destOrd="0" presId="urn:microsoft.com/office/officeart/2005/8/layout/orgChart1"/>
    <dgm:cxn modelId="{4DE6A67E-8892-8D4B-8721-0302A5BDF8C7}" type="presOf" srcId="{9E303D0C-2CE2-4418-9A45-EE79D5DE41B3}" destId="{EDE57614-70A5-478D-B08F-E5CFBAF086C3}" srcOrd="0" destOrd="0" presId="urn:microsoft.com/office/officeart/2005/8/layout/orgChart1"/>
    <dgm:cxn modelId="{4524F87F-0C5F-407C-8DED-06FF7CEDB555}" srcId="{A7F4AC57-5FF9-4253-83E1-65E9F825E6B0}" destId="{5D663805-3A45-4781-B504-A5602D88F004}" srcOrd="0" destOrd="0" parTransId="{2D01BD3A-5248-407F-B87F-9F2A6D534F7F}" sibTransId="{959273A3-D20C-4315-A944-1BB5D92E4BAD}"/>
    <dgm:cxn modelId="{5E5F7281-F4E4-3D4A-9C46-64CDB87B32F5}" type="presOf" srcId="{2C20A71D-82A0-42E2-ABFB-6DBC1F2E95FE}" destId="{217A372C-0FB3-4584-9E16-F92D8A430A46}" srcOrd="1" destOrd="0" presId="urn:microsoft.com/office/officeart/2005/8/layout/orgChart1"/>
    <dgm:cxn modelId="{1E6BD690-31D7-EC40-AA2D-E2F55D855EF1}" type="presOf" srcId="{DFE8105A-D27F-4EB1-8E7D-6767A2C1DFC7}" destId="{D386694A-32BE-4DCC-B95C-44C676B5678C}" srcOrd="0" destOrd="0" presId="urn:microsoft.com/office/officeart/2005/8/layout/orgChart1"/>
    <dgm:cxn modelId="{B1415994-9599-384C-AECF-47DF4071BF39}" type="presOf" srcId="{5D663805-3A45-4781-B504-A5602D88F004}" destId="{477EDDDC-7E19-457B-9BD0-5F7A26E4293A}" srcOrd="1" destOrd="0" presId="urn:microsoft.com/office/officeart/2005/8/layout/orgChart1"/>
    <dgm:cxn modelId="{41821F98-5706-4E4C-A190-7FF712200370}" type="presOf" srcId="{5D663805-3A45-4781-B504-A5602D88F004}" destId="{DC210C74-E98E-4098-8E83-618B16A1C43A}" srcOrd="0" destOrd="0" presId="urn:microsoft.com/office/officeart/2005/8/layout/orgChart1"/>
    <dgm:cxn modelId="{4B1C27A5-69A4-284D-9234-F256E7686826}" type="presOf" srcId="{20F05371-B09F-42B3-8120-43BB87BFE558}" destId="{481A0E0A-4779-4861-8EDE-CF160710E19D}" srcOrd="0" destOrd="0" presId="urn:microsoft.com/office/officeart/2005/8/layout/orgChart1"/>
    <dgm:cxn modelId="{ED8D76A6-CD44-4F41-ADFB-54A8CE1B766D}" type="presOf" srcId="{EFDF8130-9B39-45BA-BA3E-12E95A961CC7}" destId="{2B91A0A5-64FC-4E09-B4D8-476F88E0D449}" srcOrd="0" destOrd="0" presId="urn:microsoft.com/office/officeart/2005/8/layout/orgChart1"/>
    <dgm:cxn modelId="{1C4C07A7-8071-5C44-99B1-4B78D7E2C952}" type="presOf" srcId="{9E303D0C-2CE2-4418-9A45-EE79D5DE41B3}" destId="{0E52D4A2-E1D3-4D94-AF53-B7B33C0301C8}" srcOrd="1" destOrd="0" presId="urn:microsoft.com/office/officeart/2005/8/layout/orgChart1"/>
    <dgm:cxn modelId="{D832FEA9-78C6-8442-868B-36A87841C6DC}" type="presOf" srcId="{2AB21A01-6C19-43DB-A3C9-7DE1616A548D}" destId="{E49303A7-83C2-4B0F-9C26-3318A194F068}" srcOrd="1" destOrd="0" presId="urn:microsoft.com/office/officeart/2005/8/layout/orgChart1"/>
    <dgm:cxn modelId="{B03C89AA-E594-F846-A471-03D54C1C7A31}" type="presOf" srcId="{29B836A6-4667-46C0-B431-22DD2CFC088E}" destId="{D3A5715D-2B39-4454-9F4B-67AC32099457}" srcOrd="0" destOrd="0" presId="urn:microsoft.com/office/officeart/2005/8/layout/orgChart1"/>
    <dgm:cxn modelId="{69508DAE-56E5-4139-ADF9-CBD20DCDEAA6}" srcId="{2C20A71D-82A0-42E2-ABFB-6DBC1F2E95FE}" destId="{A7F4AC57-5FF9-4253-83E1-65E9F825E6B0}" srcOrd="1" destOrd="0" parTransId="{06A72074-63F2-4037-AB88-4245CEDC0569}" sibTransId="{6C895DCA-162D-49D9-91A9-249FC37AC5F8}"/>
    <dgm:cxn modelId="{839CE1AE-79B8-448F-BC24-B4F26501327B}" srcId="{49011645-3491-4422-A003-001A2BA9326A}" destId="{DFE8105A-D27F-4EB1-8E7D-6767A2C1DFC7}" srcOrd="0" destOrd="0" parTransId="{37A021FA-1715-4F7E-90E1-4A9B07ACA4F2}" sibTransId="{2FCEE4C6-212A-4137-9597-1EF477EC83A1}"/>
    <dgm:cxn modelId="{95280CAF-BE7F-43A1-9B5E-A2F9A59400AD}" srcId="{5D663805-3A45-4781-B504-A5602D88F004}" destId="{BA4FAF37-722E-491D-B2E8-82169FF90121}" srcOrd="2" destOrd="0" parTransId="{D30578D0-6445-4E9E-B441-EE2353C5A67D}" sibTransId="{21DD7ACE-08CE-40E0-B1BF-3D3D821BDA6B}"/>
    <dgm:cxn modelId="{6822AFB2-8FAC-F34C-B6D1-943383689155}" type="presOf" srcId="{DFE8105A-D27F-4EB1-8E7D-6767A2C1DFC7}" destId="{17DB815B-AE8F-4DFC-8D88-3401C971F0AA}" srcOrd="1" destOrd="0" presId="urn:microsoft.com/office/officeart/2005/8/layout/orgChart1"/>
    <dgm:cxn modelId="{E97EE2B2-18F1-4159-8841-66BF5678B91F}" srcId="{A7F4AC57-5FF9-4253-83E1-65E9F825E6B0}" destId="{CEE4197C-8F42-47B9-B4A2-3787B38EEC4E}" srcOrd="1" destOrd="0" parTransId="{93CE1FB0-8E79-4823-9C39-DE7EF3AFA5E4}" sibTransId="{B32B602E-3A3C-4B44-9BF4-B9B79F2B7785}"/>
    <dgm:cxn modelId="{A4491CBD-8FBA-394A-B33D-87C840CAE4D7}" type="presOf" srcId="{49011645-3491-4422-A003-001A2BA9326A}" destId="{03F1FACA-9291-4938-803E-E31069CE655C}" srcOrd="0" destOrd="0" presId="urn:microsoft.com/office/officeart/2005/8/layout/orgChart1"/>
    <dgm:cxn modelId="{38426EBE-F122-EC4B-936A-EE664DDD0379}" type="presOf" srcId="{F8542C87-98E2-4687-9E02-D3551B4FC5EE}" destId="{8320DB80-B9DC-46AC-9159-34E59C946901}" srcOrd="0" destOrd="0" presId="urn:microsoft.com/office/officeart/2005/8/layout/orgChart1"/>
    <dgm:cxn modelId="{7FF892BE-F620-9444-AAFC-BBE96CAD9133}" type="presOf" srcId="{7A98CDA2-C41F-4175-8B3A-BE4009A93AC3}" destId="{75F909F2-A2D0-4B05-98B0-F5EF2873C989}" srcOrd="0" destOrd="0" presId="urn:microsoft.com/office/officeart/2005/8/layout/orgChart1"/>
    <dgm:cxn modelId="{BD7E08C8-9ED0-914B-B898-5ABD9F4DB9DE}" type="presOf" srcId="{2AB21A01-6C19-43DB-A3C9-7DE1616A548D}" destId="{7B3A11BB-5625-49BF-8668-08B361C22FBE}" srcOrd="0" destOrd="0" presId="urn:microsoft.com/office/officeart/2005/8/layout/orgChart1"/>
    <dgm:cxn modelId="{B0BA3DC8-5CF5-FF4A-B323-D9CCAC8D062B}" type="presOf" srcId="{DB1DF253-ECEC-4F57-B4E6-7A1B0710218E}" destId="{FACED5F8-93FE-4B7B-ABC1-9BB7545EF310}" srcOrd="0" destOrd="0" presId="urn:microsoft.com/office/officeart/2005/8/layout/orgChart1"/>
    <dgm:cxn modelId="{CE9C8CC8-D9EE-4698-8376-F0D164230C79}" srcId="{2C20A71D-82A0-42E2-ABFB-6DBC1F2E95FE}" destId="{F5891979-E8C7-4638-87A5-2871602AB7A4}" srcOrd="0" destOrd="0" parTransId="{70D8595A-6976-4572-80D1-08F2B18D7A6A}" sibTransId="{8336E85B-981B-49C0-8C58-C0D33D1EAD01}"/>
    <dgm:cxn modelId="{5D62CACA-5E3B-E446-B34D-9E1E79F34C2F}" type="presOf" srcId="{BF63A3ED-1680-4F92-BF7E-DD3D3B298184}" destId="{EAE1C689-A73C-4D1B-B58E-875648F74E79}" srcOrd="0" destOrd="0" presId="urn:microsoft.com/office/officeart/2005/8/layout/orgChart1"/>
    <dgm:cxn modelId="{075DF8CF-9FF0-3F48-BB56-0283A5EE7818}" type="presOf" srcId="{EFDF8130-9B39-45BA-BA3E-12E95A961CC7}" destId="{056C8CDE-9627-4168-B0D1-A1A0A83FDAF5}" srcOrd="1" destOrd="0" presId="urn:microsoft.com/office/officeart/2005/8/layout/orgChart1"/>
    <dgm:cxn modelId="{EEE27DD3-D9BC-6546-8668-DAA79AB0D79B}" type="presOf" srcId="{F560860F-FA5D-4717-9638-11812EEBD29D}" destId="{91741E00-0992-4A1C-ABCA-B7BAB806526D}" srcOrd="0" destOrd="0" presId="urn:microsoft.com/office/officeart/2005/8/layout/orgChart1"/>
    <dgm:cxn modelId="{A54148DB-0ED5-A94F-A3ED-0E4F9B4B1C06}" type="presOf" srcId="{CEE4197C-8F42-47B9-B4A2-3787B38EEC4E}" destId="{D2D61838-3BE4-4D24-A047-6C925E967E2A}" srcOrd="0" destOrd="0" presId="urn:microsoft.com/office/officeart/2005/8/layout/orgChart1"/>
    <dgm:cxn modelId="{0E92DADE-3CAD-4BD1-BCB2-326E8E181D90}" srcId="{49011645-3491-4422-A003-001A2BA9326A}" destId="{BDC03177-F4D6-4F50-8E61-D22B227B5C2D}" srcOrd="2" destOrd="0" parTransId="{7A98CDA2-C41F-4175-8B3A-BE4009A93AC3}" sibTransId="{1EBD2B57-877E-43FC-B4D1-23AB520261B7}"/>
    <dgm:cxn modelId="{6F0F7CDF-D1C4-304C-91EA-576109CC96D0}" type="presOf" srcId="{F5891979-E8C7-4638-87A5-2871602AB7A4}" destId="{9A16E6EF-8CD5-4333-9E78-B5E7CAC46AA2}" srcOrd="1" destOrd="0" presId="urn:microsoft.com/office/officeart/2005/8/layout/orgChart1"/>
    <dgm:cxn modelId="{DF403CE3-26F3-5C4A-A433-25DA4686FC1E}" type="presOf" srcId="{29B836A6-4667-46C0-B431-22DD2CFC088E}" destId="{B7DEDC0E-FFB2-4020-9F4D-C0B176E085CF}" srcOrd="1" destOrd="0" presId="urn:microsoft.com/office/officeart/2005/8/layout/orgChart1"/>
    <dgm:cxn modelId="{943CB0E4-83AC-444C-81AE-E2FEF087078A}" type="presOf" srcId="{BA4FAF37-722E-491D-B2E8-82169FF90121}" destId="{18145F11-B6C6-4059-8CF2-3335D5F0277E}" srcOrd="0" destOrd="0" presId="urn:microsoft.com/office/officeart/2005/8/layout/orgChart1"/>
    <dgm:cxn modelId="{A0B333E9-C3FB-F545-9718-CE08E55EB157}" type="presOf" srcId="{69C94EBA-6073-4C77-9C66-763F2EC0EC3F}" destId="{1EA234DD-463A-49F9-BA53-3E7A6F09B625}" srcOrd="1" destOrd="0" presId="urn:microsoft.com/office/officeart/2005/8/layout/orgChart1"/>
    <dgm:cxn modelId="{5B871FEA-5669-8342-8B42-71B6AFB67FDA}" type="presOf" srcId="{2C20A71D-82A0-42E2-ABFB-6DBC1F2E95FE}" destId="{ADDD194C-B635-4B13-9C42-5D8CD3A75362}" srcOrd="0" destOrd="0" presId="urn:microsoft.com/office/officeart/2005/8/layout/orgChart1"/>
    <dgm:cxn modelId="{81AC86EA-CF11-494E-8C5C-0F786FCC08AC}" type="presOf" srcId="{BDC03177-F4D6-4F50-8E61-D22B227B5C2D}" destId="{1446B2F1-0B98-40CB-8A11-7B7D5733120D}" srcOrd="0" destOrd="0" presId="urn:microsoft.com/office/officeart/2005/8/layout/orgChart1"/>
    <dgm:cxn modelId="{11DD87EB-9732-4B2B-A28B-0E96E800F620}" srcId="{CEE4197C-8F42-47B9-B4A2-3787B38EEC4E}" destId="{0A0F08EB-36AE-4CBB-B5DA-0B19FE8BC135}" srcOrd="1" destOrd="0" parTransId="{E3BBC295-7398-421E-B992-7FE8B1C692B0}" sibTransId="{BD90E157-FA90-49F8-A202-E09972A06B45}"/>
    <dgm:cxn modelId="{6212E2F0-8D74-534D-9EE0-27B75B753677}" type="presOf" srcId="{E3BBC295-7398-421E-B992-7FE8B1C692B0}" destId="{5D8D926F-75F7-4023-869F-9A43EED5C364}" srcOrd="0" destOrd="0" presId="urn:microsoft.com/office/officeart/2005/8/layout/orgChart1"/>
    <dgm:cxn modelId="{03D0C6F2-CF51-6747-9884-884F42C4313F}" type="presOf" srcId="{37A021FA-1715-4F7E-90E1-4A9B07ACA4F2}" destId="{DC005303-C538-43B3-9D54-8F1897EA7610}" srcOrd="0" destOrd="0" presId="urn:microsoft.com/office/officeart/2005/8/layout/orgChart1"/>
    <dgm:cxn modelId="{C24E0FF4-9AC8-DA42-B2DF-D66033FAAA81}" type="presOf" srcId="{F5891979-E8C7-4638-87A5-2871602AB7A4}" destId="{76FEADB1-8BC7-4B50-83E4-DAA1C06DDEB2}" srcOrd="0" destOrd="0" presId="urn:microsoft.com/office/officeart/2005/8/layout/orgChart1"/>
    <dgm:cxn modelId="{ED791AFE-4518-2641-8EB5-59F60882E009}" type="presOf" srcId="{D30578D0-6445-4E9E-B441-EE2353C5A67D}" destId="{C564F36B-21B0-4202-8FC2-FA55149C34C6}" srcOrd="0" destOrd="0" presId="urn:microsoft.com/office/officeart/2005/8/layout/orgChart1"/>
    <dgm:cxn modelId="{EF7A7BFE-1B32-B640-919F-A49D32BBFC99}" type="presOf" srcId="{37698183-F142-49DC-9345-97D59B61985A}" destId="{DA61087E-4052-4A28-9DFF-6391CADB104D}" srcOrd="0" destOrd="0" presId="urn:microsoft.com/office/officeart/2005/8/layout/orgChart1"/>
    <dgm:cxn modelId="{EEC0DEFF-7D02-844A-BA27-FA1F298B4C19}" type="presOf" srcId="{653C660B-9126-4B47-87AC-CD677BA9C969}" destId="{A0D39531-D06D-4BBC-A9B5-FA41842109B4}" srcOrd="0" destOrd="0" presId="urn:microsoft.com/office/officeart/2005/8/layout/orgChart1"/>
    <dgm:cxn modelId="{0D48CEF0-90FC-4648-BA24-1B876DF9F0F2}" type="presParOf" srcId="{8320DB80-B9DC-46AC-9159-34E59C946901}" destId="{6C467BDA-95C6-46D1-900C-7C1A4885E766}" srcOrd="0" destOrd="0" presId="urn:microsoft.com/office/officeart/2005/8/layout/orgChart1"/>
    <dgm:cxn modelId="{8862C4E8-DC0C-AC4A-B8B0-A97E8880A94C}" type="presParOf" srcId="{6C467BDA-95C6-46D1-900C-7C1A4885E766}" destId="{4E2B2313-4639-487F-9755-56C54F05C484}" srcOrd="0" destOrd="0" presId="urn:microsoft.com/office/officeart/2005/8/layout/orgChart1"/>
    <dgm:cxn modelId="{B360786A-EAAE-E943-ACE3-D63E1DD680C1}" type="presParOf" srcId="{4E2B2313-4639-487F-9755-56C54F05C484}" destId="{ADDD194C-B635-4B13-9C42-5D8CD3A75362}" srcOrd="0" destOrd="0" presId="urn:microsoft.com/office/officeart/2005/8/layout/orgChart1"/>
    <dgm:cxn modelId="{9AA5216F-1843-DD42-9F20-C5787AAF2551}" type="presParOf" srcId="{4E2B2313-4639-487F-9755-56C54F05C484}" destId="{217A372C-0FB3-4584-9E16-F92D8A430A46}" srcOrd="1" destOrd="0" presId="urn:microsoft.com/office/officeart/2005/8/layout/orgChart1"/>
    <dgm:cxn modelId="{AABE1255-1DD7-C548-A9FC-A4EA92A9EE84}" type="presParOf" srcId="{6C467BDA-95C6-46D1-900C-7C1A4885E766}" destId="{E0A8522B-6069-4B18-AB32-5B6934B837B1}" srcOrd="1" destOrd="0" presId="urn:microsoft.com/office/officeart/2005/8/layout/orgChart1"/>
    <dgm:cxn modelId="{E246EDC0-8080-8446-A434-22295050A673}" type="presParOf" srcId="{E0A8522B-6069-4B18-AB32-5B6934B837B1}" destId="{9B8C1235-9D5A-492C-853A-57296F54AF72}" srcOrd="0" destOrd="0" presId="urn:microsoft.com/office/officeart/2005/8/layout/orgChart1"/>
    <dgm:cxn modelId="{6DB40BC8-8B7C-3C4D-BDDD-98A373172E17}" type="presParOf" srcId="{E0A8522B-6069-4B18-AB32-5B6934B837B1}" destId="{AFCCF9AA-8BBB-4638-ABBB-E6FE6B304C43}" srcOrd="1" destOrd="0" presId="urn:microsoft.com/office/officeart/2005/8/layout/orgChart1"/>
    <dgm:cxn modelId="{F20A8908-1B46-0A45-8C28-65C249FE7DE2}" type="presParOf" srcId="{AFCCF9AA-8BBB-4638-ABBB-E6FE6B304C43}" destId="{C65ED132-295F-4129-AA51-1767775800E9}" srcOrd="0" destOrd="0" presId="urn:microsoft.com/office/officeart/2005/8/layout/orgChart1"/>
    <dgm:cxn modelId="{C1BFF032-9D4F-294F-8770-0E1A06065FA7}" type="presParOf" srcId="{C65ED132-295F-4129-AA51-1767775800E9}" destId="{76FEADB1-8BC7-4B50-83E4-DAA1C06DDEB2}" srcOrd="0" destOrd="0" presId="urn:microsoft.com/office/officeart/2005/8/layout/orgChart1"/>
    <dgm:cxn modelId="{8DD8E065-0F85-2C4B-9FC0-73DD6C41A66D}" type="presParOf" srcId="{C65ED132-295F-4129-AA51-1767775800E9}" destId="{9A16E6EF-8CD5-4333-9E78-B5E7CAC46AA2}" srcOrd="1" destOrd="0" presId="urn:microsoft.com/office/officeart/2005/8/layout/orgChart1"/>
    <dgm:cxn modelId="{29246A6B-7BD5-1D4B-BE20-05AE6EEE6272}" type="presParOf" srcId="{AFCCF9AA-8BBB-4638-ABBB-E6FE6B304C43}" destId="{15808CDF-069C-48F2-B343-7158E4C7ECAF}" srcOrd="1" destOrd="0" presId="urn:microsoft.com/office/officeart/2005/8/layout/orgChart1"/>
    <dgm:cxn modelId="{ECAE5657-0DBE-754C-90DE-766115034E6B}" type="presParOf" srcId="{AFCCF9AA-8BBB-4638-ABBB-E6FE6B304C43}" destId="{2F3D8F59-48AE-488E-BB1C-10835E5D00FF}" srcOrd="2" destOrd="0" presId="urn:microsoft.com/office/officeart/2005/8/layout/orgChart1"/>
    <dgm:cxn modelId="{87F72485-499B-F644-9EF3-6A019C6D12A1}" type="presParOf" srcId="{E0A8522B-6069-4B18-AB32-5B6934B837B1}" destId="{E37F494E-7B9B-45D9-AF11-44CA4352F649}" srcOrd="2" destOrd="0" presId="urn:microsoft.com/office/officeart/2005/8/layout/orgChart1"/>
    <dgm:cxn modelId="{1D4BB4EC-9166-0245-85D9-AF5823214F41}" type="presParOf" srcId="{E0A8522B-6069-4B18-AB32-5B6934B837B1}" destId="{5FA04521-0991-4638-9D4E-32F98E0C9749}" srcOrd="3" destOrd="0" presId="urn:microsoft.com/office/officeart/2005/8/layout/orgChart1"/>
    <dgm:cxn modelId="{82BDB15F-3078-0041-92FA-ECD9F009CA9B}" type="presParOf" srcId="{5FA04521-0991-4638-9D4E-32F98E0C9749}" destId="{4363ED22-93A5-4ACB-ABD4-BD6863F61EEA}" srcOrd="0" destOrd="0" presId="urn:microsoft.com/office/officeart/2005/8/layout/orgChart1"/>
    <dgm:cxn modelId="{2B916527-4A56-C34F-A2BA-69F0B1A5A9E9}" type="presParOf" srcId="{4363ED22-93A5-4ACB-ABD4-BD6863F61EEA}" destId="{D90470DC-4447-4E34-8448-F5E0E389B240}" srcOrd="0" destOrd="0" presId="urn:microsoft.com/office/officeart/2005/8/layout/orgChart1"/>
    <dgm:cxn modelId="{E14B9194-0DE4-9244-9457-9FC20FA937D8}" type="presParOf" srcId="{4363ED22-93A5-4ACB-ABD4-BD6863F61EEA}" destId="{C5151130-8ACA-4C4A-BCAC-BCC6A4EFFC71}" srcOrd="1" destOrd="0" presId="urn:microsoft.com/office/officeart/2005/8/layout/orgChart1"/>
    <dgm:cxn modelId="{EEB283A5-A30A-9B4C-9D28-17E4C8D0B8A9}" type="presParOf" srcId="{5FA04521-0991-4638-9D4E-32F98E0C9749}" destId="{413948AF-03C7-4D1A-9000-AA439197F28C}" srcOrd="1" destOrd="0" presId="urn:microsoft.com/office/officeart/2005/8/layout/orgChart1"/>
    <dgm:cxn modelId="{9FBCBD34-E149-6744-A4FA-57457476095B}" type="presParOf" srcId="{413948AF-03C7-4D1A-9000-AA439197F28C}" destId="{74512E46-7748-4845-A1B9-A93B261EBE30}" srcOrd="0" destOrd="0" presId="urn:microsoft.com/office/officeart/2005/8/layout/orgChart1"/>
    <dgm:cxn modelId="{4BFB7B5D-7EBD-CE4B-877D-C8985B5244FA}" type="presParOf" srcId="{413948AF-03C7-4D1A-9000-AA439197F28C}" destId="{5A3ADC60-E46E-4D59-A626-DF3F9FABDBCC}" srcOrd="1" destOrd="0" presId="urn:microsoft.com/office/officeart/2005/8/layout/orgChart1"/>
    <dgm:cxn modelId="{A329ED47-420E-294B-BF65-5B5296E533C7}" type="presParOf" srcId="{5A3ADC60-E46E-4D59-A626-DF3F9FABDBCC}" destId="{424FBF34-C319-42C4-AA8C-E04A5D382282}" srcOrd="0" destOrd="0" presId="urn:microsoft.com/office/officeart/2005/8/layout/orgChart1"/>
    <dgm:cxn modelId="{1E28EBF6-6D0D-A94E-8150-F74456D87922}" type="presParOf" srcId="{424FBF34-C319-42C4-AA8C-E04A5D382282}" destId="{DC210C74-E98E-4098-8E83-618B16A1C43A}" srcOrd="0" destOrd="0" presId="urn:microsoft.com/office/officeart/2005/8/layout/orgChart1"/>
    <dgm:cxn modelId="{8EB45519-DD41-154B-B84C-E4DBAE799244}" type="presParOf" srcId="{424FBF34-C319-42C4-AA8C-E04A5D382282}" destId="{477EDDDC-7E19-457B-9BD0-5F7A26E4293A}" srcOrd="1" destOrd="0" presId="urn:microsoft.com/office/officeart/2005/8/layout/orgChart1"/>
    <dgm:cxn modelId="{C0E6FF52-BD0A-4F41-B655-FD6AF7083B26}" type="presParOf" srcId="{5A3ADC60-E46E-4D59-A626-DF3F9FABDBCC}" destId="{E2D8EC56-BD50-4D9E-A53B-E64447993A49}" srcOrd="1" destOrd="0" presId="urn:microsoft.com/office/officeart/2005/8/layout/orgChart1"/>
    <dgm:cxn modelId="{CE086C7D-4CDC-2A4B-B034-BFF1591B7A62}" type="presParOf" srcId="{E2D8EC56-BD50-4D9E-A53B-E64447993A49}" destId="{A0D39531-D06D-4BBC-A9B5-FA41842109B4}" srcOrd="0" destOrd="0" presId="urn:microsoft.com/office/officeart/2005/8/layout/orgChart1"/>
    <dgm:cxn modelId="{919556D8-CEF9-5F4A-8FE5-AA0486F8C71C}" type="presParOf" srcId="{E2D8EC56-BD50-4D9E-A53B-E64447993A49}" destId="{A37530CA-A477-4041-BFD8-B2B7CC34514D}" srcOrd="1" destOrd="0" presId="urn:microsoft.com/office/officeart/2005/8/layout/orgChart1"/>
    <dgm:cxn modelId="{F8F6B321-D002-5F44-8E84-64EEA4282FB3}" type="presParOf" srcId="{A37530CA-A477-4041-BFD8-B2B7CC34514D}" destId="{A9516DA6-B33C-4C6C-86EB-D747C8EFA5FF}" srcOrd="0" destOrd="0" presId="urn:microsoft.com/office/officeart/2005/8/layout/orgChart1"/>
    <dgm:cxn modelId="{641F1828-653F-344B-AD2D-6D3F50D8B68A}" type="presParOf" srcId="{A9516DA6-B33C-4C6C-86EB-D747C8EFA5FF}" destId="{FACED5F8-93FE-4B7B-ABC1-9BB7545EF310}" srcOrd="0" destOrd="0" presId="urn:microsoft.com/office/officeart/2005/8/layout/orgChart1"/>
    <dgm:cxn modelId="{E92474F1-A667-F54C-9670-B16E2621EAD1}" type="presParOf" srcId="{A9516DA6-B33C-4C6C-86EB-D747C8EFA5FF}" destId="{1133F19F-DA9A-4E98-A100-6A8963222C86}" srcOrd="1" destOrd="0" presId="urn:microsoft.com/office/officeart/2005/8/layout/orgChart1"/>
    <dgm:cxn modelId="{65A3BADC-03FB-364C-9FEB-756D7EB81098}" type="presParOf" srcId="{A37530CA-A477-4041-BFD8-B2B7CC34514D}" destId="{EE93E0D5-5418-4516-A904-4D8977117265}" srcOrd="1" destOrd="0" presId="urn:microsoft.com/office/officeart/2005/8/layout/orgChart1"/>
    <dgm:cxn modelId="{6EB82EE9-6F71-AD42-85DD-D87A7697DD13}" type="presParOf" srcId="{A37530CA-A477-4041-BFD8-B2B7CC34514D}" destId="{3FC7D19C-551F-4984-A644-EAA6008F8399}" srcOrd="2" destOrd="0" presId="urn:microsoft.com/office/officeart/2005/8/layout/orgChart1"/>
    <dgm:cxn modelId="{10D7516E-7010-C546-AD19-AA1EC587DAF3}" type="presParOf" srcId="{E2D8EC56-BD50-4D9E-A53B-E64447993A49}" destId="{91741E00-0992-4A1C-ABCA-B7BAB806526D}" srcOrd="2" destOrd="0" presId="urn:microsoft.com/office/officeart/2005/8/layout/orgChart1"/>
    <dgm:cxn modelId="{8B1C4721-D103-CC4D-BEA8-A64DC36ADB74}" type="presParOf" srcId="{E2D8EC56-BD50-4D9E-A53B-E64447993A49}" destId="{730532AF-67F1-4466-B1FD-9012396FE028}" srcOrd="3" destOrd="0" presId="urn:microsoft.com/office/officeart/2005/8/layout/orgChart1"/>
    <dgm:cxn modelId="{C7A09BF9-98CC-8249-BF1E-4C11C7B4C41F}" type="presParOf" srcId="{730532AF-67F1-4466-B1FD-9012396FE028}" destId="{44B86299-5B77-495F-B598-97A173AD6195}" srcOrd="0" destOrd="0" presId="urn:microsoft.com/office/officeart/2005/8/layout/orgChart1"/>
    <dgm:cxn modelId="{DFCED09A-DE37-A345-8A10-20069AA982DB}" type="presParOf" srcId="{44B86299-5B77-495F-B598-97A173AD6195}" destId="{7F949538-E512-4D6D-BF8F-DEA28717AE19}" srcOrd="0" destOrd="0" presId="urn:microsoft.com/office/officeart/2005/8/layout/orgChart1"/>
    <dgm:cxn modelId="{900A05C0-A150-494F-B32F-94AE7038B97B}" type="presParOf" srcId="{44B86299-5B77-495F-B598-97A173AD6195}" destId="{1EA234DD-463A-49F9-BA53-3E7A6F09B625}" srcOrd="1" destOrd="0" presId="urn:microsoft.com/office/officeart/2005/8/layout/orgChart1"/>
    <dgm:cxn modelId="{229F2BD8-4DBB-8641-B030-BA7275AFBBD0}" type="presParOf" srcId="{730532AF-67F1-4466-B1FD-9012396FE028}" destId="{47009D3D-971D-4D85-B573-139192FFB960}" srcOrd="1" destOrd="0" presId="urn:microsoft.com/office/officeart/2005/8/layout/orgChart1"/>
    <dgm:cxn modelId="{8C968CBB-8E1E-9645-B9FE-2183D36E5E2B}" type="presParOf" srcId="{730532AF-67F1-4466-B1FD-9012396FE028}" destId="{160E396F-99DC-48E1-BAA6-A91D8E32A872}" srcOrd="2" destOrd="0" presId="urn:microsoft.com/office/officeart/2005/8/layout/orgChart1"/>
    <dgm:cxn modelId="{B15CED1A-6133-0045-9758-91B88F82D465}" type="presParOf" srcId="{E2D8EC56-BD50-4D9E-A53B-E64447993A49}" destId="{C564F36B-21B0-4202-8FC2-FA55149C34C6}" srcOrd="4" destOrd="0" presId="urn:microsoft.com/office/officeart/2005/8/layout/orgChart1"/>
    <dgm:cxn modelId="{C2CE2F49-50C7-CA46-95E7-29DA56CD33B9}" type="presParOf" srcId="{E2D8EC56-BD50-4D9E-A53B-E64447993A49}" destId="{12182513-9E4E-4E12-98F6-F4EC28D772B2}" srcOrd="5" destOrd="0" presId="urn:microsoft.com/office/officeart/2005/8/layout/orgChart1"/>
    <dgm:cxn modelId="{94BB479B-AD26-524D-A009-18C648FA52C2}" type="presParOf" srcId="{12182513-9E4E-4E12-98F6-F4EC28D772B2}" destId="{38EDEDDF-40FC-4308-A699-D0B6BCCAEAF7}" srcOrd="0" destOrd="0" presId="urn:microsoft.com/office/officeart/2005/8/layout/orgChart1"/>
    <dgm:cxn modelId="{7E25CDF1-BE49-C548-AAAD-999190C9FC74}" type="presParOf" srcId="{38EDEDDF-40FC-4308-A699-D0B6BCCAEAF7}" destId="{18145F11-B6C6-4059-8CF2-3335D5F0277E}" srcOrd="0" destOrd="0" presId="urn:microsoft.com/office/officeart/2005/8/layout/orgChart1"/>
    <dgm:cxn modelId="{C2547F16-9007-8648-B18E-3E4465DA167A}" type="presParOf" srcId="{38EDEDDF-40FC-4308-A699-D0B6BCCAEAF7}" destId="{79E9E82B-B388-4971-91CD-C8FB72F498EB}" srcOrd="1" destOrd="0" presId="urn:microsoft.com/office/officeart/2005/8/layout/orgChart1"/>
    <dgm:cxn modelId="{B79B4F36-82D1-614E-A5A3-9CC579579D8B}" type="presParOf" srcId="{12182513-9E4E-4E12-98F6-F4EC28D772B2}" destId="{103AAC1A-BD0F-469E-B8D8-BEB153E55E7E}" srcOrd="1" destOrd="0" presId="urn:microsoft.com/office/officeart/2005/8/layout/orgChart1"/>
    <dgm:cxn modelId="{2E66E504-28A6-414D-96C4-86FB4491DD0D}" type="presParOf" srcId="{12182513-9E4E-4E12-98F6-F4EC28D772B2}" destId="{4B0AF0C1-DE8D-45DA-8C8B-1F934DD5469B}" srcOrd="2" destOrd="0" presId="urn:microsoft.com/office/officeart/2005/8/layout/orgChart1"/>
    <dgm:cxn modelId="{D8A3E79D-FD5F-2743-BBB8-AD90AB401BF6}" type="presParOf" srcId="{E2D8EC56-BD50-4D9E-A53B-E64447993A49}" destId="{DA61087E-4052-4A28-9DFF-6391CADB104D}" srcOrd="6" destOrd="0" presId="urn:microsoft.com/office/officeart/2005/8/layout/orgChart1"/>
    <dgm:cxn modelId="{277BBD91-22B7-6944-92C0-3FF3EC94103E}" type="presParOf" srcId="{E2D8EC56-BD50-4D9E-A53B-E64447993A49}" destId="{3E4DDE2C-6088-4A0F-B5D1-EE1F4427B9DA}" srcOrd="7" destOrd="0" presId="urn:microsoft.com/office/officeart/2005/8/layout/orgChart1"/>
    <dgm:cxn modelId="{07366988-A634-2943-BB14-ABED23CA6BC3}" type="presParOf" srcId="{3E4DDE2C-6088-4A0F-B5D1-EE1F4427B9DA}" destId="{29D137BD-5070-4FEF-88B2-8C2947F8F235}" srcOrd="0" destOrd="0" presId="urn:microsoft.com/office/officeart/2005/8/layout/orgChart1"/>
    <dgm:cxn modelId="{04E43858-E2BD-4947-B636-0474B9606F7B}" type="presParOf" srcId="{29D137BD-5070-4FEF-88B2-8C2947F8F235}" destId="{EDE57614-70A5-478D-B08F-E5CFBAF086C3}" srcOrd="0" destOrd="0" presId="urn:microsoft.com/office/officeart/2005/8/layout/orgChart1"/>
    <dgm:cxn modelId="{4FBD476D-AF77-E846-B573-407737419066}" type="presParOf" srcId="{29D137BD-5070-4FEF-88B2-8C2947F8F235}" destId="{0E52D4A2-E1D3-4D94-AF53-B7B33C0301C8}" srcOrd="1" destOrd="0" presId="urn:microsoft.com/office/officeart/2005/8/layout/orgChart1"/>
    <dgm:cxn modelId="{64E9E4D3-E0B9-0C4C-A144-71F22989DE01}" type="presParOf" srcId="{3E4DDE2C-6088-4A0F-B5D1-EE1F4427B9DA}" destId="{55F6F567-7F45-4052-B5AF-C979F2EFC847}" srcOrd="1" destOrd="0" presId="urn:microsoft.com/office/officeart/2005/8/layout/orgChart1"/>
    <dgm:cxn modelId="{EB5212A8-EDB6-694A-A690-758E760CCBFC}" type="presParOf" srcId="{3E4DDE2C-6088-4A0F-B5D1-EE1F4427B9DA}" destId="{8C4DC409-5C29-445D-9AAA-2D75D0C2A4C7}" srcOrd="2" destOrd="0" presId="urn:microsoft.com/office/officeart/2005/8/layout/orgChart1"/>
    <dgm:cxn modelId="{F251434C-D0D1-264C-8C37-1ADAA3B44368}" type="presParOf" srcId="{E2D8EC56-BD50-4D9E-A53B-E64447993A49}" destId="{481A0E0A-4779-4861-8EDE-CF160710E19D}" srcOrd="8" destOrd="0" presId="urn:microsoft.com/office/officeart/2005/8/layout/orgChart1"/>
    <dgm:cxn modelId="{ADA34070-33B4-154B-94F9-B96C6324EDC7}" type="presParOf" srcId="{E2D8EC56-BD50-4D9E-A53B-E64447993A49}" destId="{65F1BB0E-8A34-4F56-B3D9-BA8036357C42}" srcOrd="9" destOrd="0" presId="urn:microsoft.com/office/officeart/2005/8/layout/orgChart1"/>
    <dgm:cxn modelId="{B268C5D4-08FA-9945-AB75-029551A7771D}" type="presParOf" srcId="{65F1BB0E-8A34-4F56-B3D9-BA8036357C42}" destId="{F190960C-F1C6-42FB-A245-28DC31B6FA87}" srcOrd="0" destOrd="0" presId="urn:microsoft.com/office/officeart/2005/8/layout/orgChart1"/>
    <dgm:cxn modelId="{BBC883AB-9341-6B4E-AD0C-ED4A111EB628}" type="presParOf" srcId="{F190960C-F1C6-42FB-A245-28DC31B6FA87}" destId="{E9693DFA-CB8E-431E-9B92-4E45E352CB0C}" srcOrd="0" destOrd="0" presId="urn:microsoft.com/office/officeart/2005/8/layout/orgChart1"/>
    <dgm:cxn modelId="{60AC10AD-B69A-4D47-A949-CB6CB4116F28}" type="presParOf" srcId="{F190960C-F1C6-42FB-A245-28DC31B6FA87}" destId="{803D1D80-6CDB-4772-AA6C-C11564455453}" srcOrd="1" destOrd="0" presId="urn:microsoft.com/office/officeart/2005/8/layout/orgChart1"/>
    <dgm:cxn modelId="{AEC9E631-36E1-2547-A848-009E8EC712CC}" type="presParOf" srcId="{65F1BB0E-8A34-4F56-B3D9-BA8036357C42}" destId="{A4CB9628-0408-42B1-A841-353C745F2314}" srcOrd="1" destOrd="0" presId="urn:microsoft.com/office/officeart/2005/8/layout/orgChart1"/>
    <dgm:cxn modelId="{9CDAD8C4-4DC9-3C46-8447-627DF78C5751}" type="presParOf" srcId="{65F1BB0E-8A34-4F56-B3D9-BA8036357C42}" destId="{1E308AFD-18F0-4954-84B6-25C2A6171C4C}" srcOrd="2" destOrd="0" presId="urn:microsoft.com/office/officeart/2005/8/layout/orgChart1"/>
    <dgm:cxn modelId="{08E2D248-289C-A143-B3DB-56CFCDEC015E}" type="presParOf" srcId="{E2D8EC56-BD50-4D9E-A53B-E64447993A49}" destId="{5C7A6A38-F2CB-40FE-A5DB-E1D19E174DAB}" srcOrd="10" destOrd="0" presId="urn:microsoft.com/office/officeart/2005/8/layout/orgChart1"/>
    <dgm:cxn modelId="{96C929B6-FAB7-D84F-979B-FE494B9C18F6}" type="presParOf" srcId="{E2D8EC56-BD50-4D9E-A53B-E64447993A49}" destId="{C37FC1BE-99A4-4F27-9302-C7B78B21E9C4}" srcOrd="11" destOrd="0" presId="urn:microsoft.com/office/officeart/2005/8/layout/orgChart1"/>
    <dgm:cxn modelId="{DF7E9028-31C0-0342-B28E-55AFEE4FA562}" type="presParOf" srcId="{C37FC1BE-99A4-4F27-9302-C7B78B21E9C4}" destId="{37067E59-6081-4F1B-B92A-FCBFCE151FB3}" srcOrd="0" destOrd="0" presId="urn:microsoft.com/office/officeart/2005/8/layout/orgChart1"/>
    <dgm:cxn modelId="{092D9392-06B0-C640-A26E-952CE688D295}" type="presParOf" srcId="{37067E59-6081-4F1B-B92A-FCBFCE151FB3}" destId="{7B3A11BB-5625-49BF-8668-08B361C22FBE}" srcOrd="0" destOrd="0" presId="urn:microsoft.com/office/officeart/2005/8/layout/orgChart1"/>
    <dgm:cxn modelId="{BCF1F947-E973-224D-8A15-5CA45D8B23D0}" type="presParOf" srcId="{37067E59-6081-4F1B-B92A-FCBFCE151FB3}" destId="{E49303A7-83C2-4B0F-9C26-3318A194F068}" srcOrd="1" destOrd="0" presId="urn:microsoft.com/office/officeart/2005/8/layout/orgChart1"/>
    <dgm:cxn modelId="{94B367E5-A611-B74D-A4DD-AF14E479270E}" type="presParOf" srcId="{C37FC1BE-99A4-4F27-9302-C7B78B21E9C4}" destId="{CC36C7FB-A2DD-481A-A12B-A63CAC0FC37C}" srcOrd="1" destOrd="0" presId="urn:microsoft.com/office/officeart/2005/8/layout/orgChart1"/>
    <dgm:cxn modelId="{1049AE19-A5E1-F34E-A626-F4CC7DCAD16E}" type="presParOf" srcId="{C37FC1BE-99A4-4F27-9302-C7B78B21E9C4}" destId="{A2DEFF2E-89C7-45F1-AA62-120F9E7E6C07}" srcOrd="2" destOrd="0" presId="urn:microsoft.com/office/officeart/2005/8/layout/orgChart1"/>
    <dgm:cxn modelId="{D5F6DD1B-BE8A-BA4A-97A7-0B650162CB2E}" type="presParOf" srcId="{E2D8EC56-BD50-4D9E-A53B-E64447993A49}" destId="{E9222310-FD50-4964-ABC7-AD49FC178ED3}" srcOrd="12" destOrd="0" presId="urn:microsoft.com/office/officeart/2005/8/layout/orgChart1"/>
    <dgm:cxn modelId="{6CC9B562-0854-B349-B912-0F942FEF8566}" type="presParOf" srcId="{E2D8EC56-BD50-4D9E-A53B-E64447993A49}" destId="{370E0F0D-EE55-4918-9D46-035FAD0D750A}" srcOrd="13" destOrd="0" presId="urn:microsoft.com/office/officeart/2005/8/layout/orgChart1"/>
    <dgm:cxn modelId="{28F036F1-F25F-754B-B576-2BBEDF872CA1}" type="presParOf" srcId="{370E0F0D-EE55-4918-9D46-035FAD0D750A}" destId="{9BDFCCE7-DA2E-4BC4-80BB-34977956AAD7}" srcOrd="0" destOrd="0" presId="urn:microsoft.com/office/officeart/2005/8/layout/orgChart1"/>
    <dgm:cxn modelId="{A5797AEB-6F05-EF48-90A9-5F3F5B793260}" type="presParOf" srcId="{9BDFCCE7-DA2E-4BC4-80BB-34977956AAD7}" destId="{2B91A0A5-64FC-4E09-B4D8-476F88E0D449}" srcOrd="0" destOrd="0" presId="urn:microsoft.com/office/officeart/2005/8/layout/orgChart1"/>
    <dgm:cxn modelId="{CAD1BFBE-E953-5E42-ABA9-AEC12AB03C93}" type="presParOf" srcId="{9BDFCCE7-DA2E-4BC4-80BB-34977956AAD7}" destId="{056C8CDE-9627-4168-B0D1-A1A0A83FDAF5}" srcOrd="1" destOrd="0" presId="urn:microsoft.com/office/officeart/2005/8/layout/orgChart1"/>
    <dgm:cxn modelId="{18F77BDE-5D92-B442-80C4-A4F5A4AD38E1}" type="presParOf" srcId="{370E0F0D-EE55-4918-9D46-035FAD0D750A}" destId="{B5088CB8-6215-4515-AC27-4955A73FEBBE}" srcOrd="1" destOrd="0" presId="urn:microsoft.com/office/officeart/2005/8/layout/orgChart1"/>
    <dgm:cxn modelId="{35B6ABB1-8B45-7543-A2FC-2790E54AD722}" type="presParOf" srcId="{370E0F0D-EE55-4918-9D46-035FAD0D750A}" destId="{3A538B08-668E-4429-929C-A65C2AD8BC80}" srcOrd="2" destOrd="0" presId="urn:microsoft.com/office/officeart/2005/8/layout/orgChart1"/>
    <dgm:cxn modelId="{12205399-D598-7A45-A381-5F2C19521440}" type="presParOf" srcId="{5A3ADC60-E46E-4D59-A626-DF3F9FABDBCC}" destId="{08B2A42D-A474-4F76-BF84-EB6A70F166FE}" srcOrd="2" destOrd="0" presId="urn:microsoft.com/office/officeart/2005/8/layout/orgChart1"/>
    <dgm:cxn modelId="{24252DB6-70A8-E349-B0AD-84F0E98151BC}" type="presParOf" srcId="{413948AF-03C7-4D1A-9000-AA439197F28C}" destId="{BB7F588E-3BA4-49C0-B697-F3E5EA641165}" srcOrd="2" destOrd="0" presId="urn:microsoft.com/office/officeart/2005/8/layout/orgChart1"/>
    <dgm:cxn modelId="{CE9935E1-9DD7-734F-A787-DF8BA1A8C17D}" type="presParOf" srcId="{413948AF-03C7-4D1A-9000-AA439197F28C}" destId="{6F48AF83-A25A-44C2-8A49-46B65639F50A}" srcOrd="3" destOrd="0" presId="urn:microsoft.com/office/officeart/2005/8/layout/orgChart1"/>
    <dgm:cxn modelId="{9283FBF6-7161-0442-823C-03DAE6AC1E04}" type="presParOf" srcId="{6F48AF83-A25A-44C2-8A49-46B65639F50A}" destId="{6F72E2C9-CF9E-4B60-8407-E4BDB144C465}" srcOrd="0" destOrd="0" presId="urn:microsoft.com/office/officeart/2005/8/layout/orgChart1"/>
    <dgm:cxn modelId="{B3B25909-B35A-B149-89C2-8102DA7F2C26}" type="presParOf" srcId="{6F72E2C9-CF9E-4B60-8407-E4BDB144C465}" destId="{D2D61838-3BE4-4D24-A047-6C925E967E2A}" srcOrd="0" destOrd="0" presId="urn:microsoft.com/office/officeart/2005/8/layout/orgChart1"/>
    <dgm:cxn modelId="{65D10D8A-E238-FC4F-8721-B5CA6966E3C2}" type="presParOf" srcId="{6F72E2C9-CF9E-4B60-8407-E4BDB144C465}" destId="{8E569955-CE55-46F7-B4D3-85344239AEB7}" srcOrd="1" destOrd="0" presId="urn:microsoft.com/office/officeart/2005/8/layout/orgChart1"/>
    <dgm:cxn modelId="{CC5A09C4-FC3A-2A4A-B8D2-DF6774C876F9}" type="presParOf" srcId="{6F48AF83-A25A-44C2-8A49-46B65639F50A}" destId="{E3B7B7B8-FE9C-4AC5-B459-7BAD2726D080}" srcOrd="1" destOrd="0" presId="urn:microsoft.com/office/officeart/2005/8/layout/orgChart1"/>
    <dgm:cxn modelId="{DEAECDB5-7557-6C42-AD03-9CCE3FA1837E}" type="presParOf" srcId="{E3B7B7B8-FE9C-4AC5-B459-7BAD2726D080}" destId="{F70FDE3D-4E34-426D-84D2-A0A84E4859B7}" srcOrd="0" destOrd="0" presId="urn:microsoft.com/office/officeart/2005/8/layout/orgChart1"/>
    <dgm:cxn modelId="{E870F60F-5B5D-D848-BCD1-2E371B3C043A}" type="presParOf" srcId="{E3B7B7B8-FE9C-4AC5-B459-7BAD2726D080}" destId="{C274AEF5-ED1C-4FA1-9BE4-7243A6DB472B}" srcOrd="1" destOrd="0" presId="urn:microsoft.com/office/officeart/2005/8/layout/orgChart1"/>
    <dgm:cxn modelId="{E2D97E68-5393-0340-A49B-1965C48A741E}" type="presParOf" srcId="{C274AEF5-ED1C-4FA1-9BE4-7243A6DB472B}" destId="{241A84EB-8ADF-40B3-A823-3B6584F4D2D7}" srcOrd="0" destOrd="0" presId="urn:microsoft.com/office/officeart/2005/8/layout/orgChart1"/>
    <dgm:cxn modelId="{73762E9A-1F97-ED40-8C65-2B0536037B13}" type="presParOf" srcId="{241A84EB-8ADF-40B3-A823-3B6584F4D2D7}" destId="{D3A5715D-2B39-4454-9F4B-67AC32099457}" srcOrd="0" destOrd="0" presId="urn:microsoft.com/office/officeart/2005/8/layout/orgChart1"/>
    <dgm:cxn modelId="{F92FF5DD-75A6-5746-83E6-D4FB298AF4AA}" type="presParOf" srcId="{241A84EB-8ADF-40B3-A823-3B6584F4D2D7}" destId="{B7DEDC0E-FFB2-4020-9F4D-C0B176E085CF}" srcOrd="1" destOrd="0" presId="urn:microsoft.com/office/officeart/2005/8/layout/orgChart1"/>
    <dgm:cxn modelId="{9759D27A-1512-2445-ABC6-6DD8D1B2484C}" type="presParOf" srcId="{C274AEF5-ED1C-4FA1-9BE4-7243A6DB472B}" destId="{96105F38-DA74-4858-9605-7274F5A74FF1}" srcOrd="1" destOrd="0" presId="urn:microsoft.com/office/officeart/2005/8/layout/orgChart1"/>
    <dgm:cxn modelId="{2F2BD5FE-4B13-F04D-B528-B343ECA9E4B0}" type="presParOf" srcId="{C274AEF5-ED1C-4FA1-9BE4-7243A6DB472B}" destId="{B7AF3429-7607-4DB7-A451-3D43BDABDCFF}" srcOrd="2" destOrd="0" presId="urn:microsoft.com/office/officeart/2005/8/layout/orgChart1"/>
    <dgm:cxn modelId="{73799E2F-BAE3-364A-A28C-623DFE0A888E}" type="presParOf" srcId="{E3B7B7B8-FE9C-4AC5-B459-7BAD2726D080}" destId="{5D8D926F-75F7-4023-869F-9A43EED5C364}" srcOrd="2" destOrd="0" presId="urn:microsoft.com/office/officeart/2005/8/layout/orgChart1"/>
    <dgm:cxn modelId="{C4DFE1F0-48E2-1445-86DD-EACA7CE5B535}" type="presParOf" srcId="{E3B7B7B8-FE9C-4AC5-B459-7BAD2726D080}" destId="{C8869508-65F9-4DCE-A8BE-4D6426D984A9}" srcOrd="3" destOrd="0" presId="urn:microsoft.com/office/officeart/2005/8/layout/orgChart1"/>
    <dgm:cxn modelId="{35A2E6CC-F624-064A-9928-A7FAA85E3EEB}" type="presParOf" srcId="{C8869508-65F9-4DCE-A8BE-4D6426D984A9}" destId="{97A2938B-DDBD-476E-B748-C1A3AD53EB0E}" srcOrd="0" destOrd="0" presId="urn:microsoft.com/office/officeart/2005/8/layout/orgChart1"/>
    <dgm:cxn modelId="{8FE9DB70-7134-7C48-9DA1-FDC068C3377E}" type="presParOf" srcId="{97A2938B-DDBD-476E-B748-C1A3AD53EB0E}" destId="{161785FD-8F65-4C5B-977D-CA812368E006}" srcOrd="0" destOrd="0" presId="urn:microsoft.com/office/officeart/2005/8/layout/orgChart1"/>
    <dgm:cxn modelId="{208B0D88-5695-DC4E-84CD-558BD82FE534}" type="presParOf" srcId="{97A2938B-DDBD-476E-B748-C1A3AD53EB0E}" destId="{7ABB22DC-B417-445F-9B1A-9310ABF15577}" srcOrd="1" destOrd="0" presId="urn:microsoft.com/office/officeart/2005/8/layout/orgChart1"/>
    <dgm:cxn modelId="{3D21C11E-6E1F-5F44-B3B3-BF1B79D05825}" type="presParOf" srcId="{C8869508-65F9-4DCE-A8BE-4D6426D984A9}" destId="{5FF4267E-AAD6-4279-A73A-9DD96B237BF7}" srcOrd="1" destOrd="0" presId="urn:microsoft.com/office/officeart/2005/8/layout/orgChart1"/>
    <dgm:cxn modelId="{BC6DC36A-F975-754E-9559-B33F15189161}" type="presParOf" srcId="{C8869508-65F9-4DCE-A8BE-4D6426D984A9}" destId="{DCB416D2-5AF3-4464-853B-48C4AAFF4218}" srcOrd="2" destOrd="0" presId="urn:microsoft.com/office/officeart/2005/8/layout/orgChart1"/>
    <dgm:cxn modelId="{8051EBDB-0624-6C4E-B070-F6DA8F7068AC}" type="presParOf" srcId="{6F48AF83-A25A-44C2-8A49-46B65639F50A}" destId="{D7A98053-C316-49EB-BFA6-5128C2C6CFDB}" srcOrd="2" destOrd="0" presId="urn:microsoft.com/office/officeart/2005/8/layout/orgChart1"/>
    <dgm:cxn modelId="{0C5FA386-EE0B-4E4B-9F03-8093C2D42E57}" type="presParOf" srcId="{5FA04521-0991-4638-9D4E-32F98E0C9749}" destId="{5945F11E-ACBC-4758-88C1-6B86E30C8DD9}" srcOrd="2" destOrd="0" presId="urn:microsoft.com/office/officeart/2005/8/layout/orgChart1"/>
    <dgm:cxn modelId="{96C827AF-E33C-F143-B11C-844F692B8008}" type="presParOf" srcId="{E0A8522B-6069-4B18-AB32-5B6934B837B1}" destId="{EAE1C689-A73C-4D1B-B58E-875648F74E79}" srcOrd="4" destOrd="0" presId="urn:microsoft.com/office/officeart/2005/8/layout/orgChart1"/>
    <dgm:cxn modelId="{CEE0F4A7-4C60-0F44-A53A-886069B6B891}" type="presParOf" srcId="{E0A8522B-6069-4B18-AB32-5B6934B837B1}" destId="{21982E58-816D-4893-8FE6-12E15A5EC4BC}" srcOrd="5" destOrd="0" presId="urn:microsoft.com/office/officeart/2005/8/layout/orgChart1"/>
    <dgm:cxn modelId="{CEC032CE-0ADC-F44A-8722-48A45C48E707}" type="presParOf" srcId="{21982E58-816D-4893-8FE6-12E15A5EC4BC}" destId="{773A32EA-7C36-478B-ABB6-E4E26C386E8B}" srcOrd="0" destOrd="0" presId="urn:microsoft.com/office/officeart/2005/8/layout/orgChart1"/>
    <dgm:cxn modelId="{3ADCF14F-A88C-2048-B5F6-E2B12BD07036}" type="presParOf" srcId="{773A32EA-7C36-478B-ABB6-E4E26C386E8B}" destId="{03F1FACA-9291-4938-803E-E31069CE655C}" srcOrd="0" destOrd="0" presId="urn:microsoft.com/office/officeart/2005/8/layout/orgChart1"/>
    <dgm:cxn modelId="{ADAA26BE-46F4-9044-B718-CA2F03AA4166}" type="presParOf" srcId="{773A32EA-7C36-478B-ABB6-E4E26C386E8B}" destId="{F19CA24D-0364-4ED8-A77A-3122E97DEDE1}" srcOrd="1" destOrd="0" presId="urn:microsoft.com/office/officeart/2005/8/layout/orgChart1"/>
    <dgm:cxn modelId="{7F643917-CC29-A444-9597-E39120A67CC8}" type="presParOf" srcId="{21982E58-816D-4893-8FE6-12E15A5EC4BC}" destId="{5DFE4CC4-B132-4C9C-BD44-1B3A366EE365}" srcOrd="1" destOrd="0" presId="urn:microsoft.com/office/officeart/2005/8/layout/orgChart1"/>
    <dgm:cxn modelId="{31A5685C-8DF9-1043-9BBA-479866453449}" type="presParOf" srcId="{5DFE4CC4-B132-4C9C-BD44-1B3A366EE365}" destId="{DC005303-C538-43B3-9D54-8F1897EA7610}" srcOrd="0" destOrd="0" presId="urn:microsoft.com/office/officeart/2005/8/layout/orgChart1"/>
    <dgm:cxn modelId="{0AFB966D-F675-2444-9221-DC006FD9D8AB}" type="presParOf" srcId="{5DFE4CC4-B132-4C9C-BD44-1B3A366EE365}" destId="{239D8693-634A-4EFF-B7BE-DA99564CE0C6}" srcOrd="1" destOrd="0" presId="urn:microsoft.com/office/officeart/2005/8/layout/orgChart1"/>
    <dgm:cxn modelId="{96184428-A6AD-EB44-983D-AB5208017EE7}" type="presParOf" srcId="{239D8693-634A-4EFF-B7BE-DA99564CE0C6}" destId="{971AC75F-08F9-4E38-B4D5-FB09B806C588}" srcOrd="0" destOrd="0" presId="urn:microsoft.com/office/officeart/2005/8/layout/orgChart1"/>
    <dgm:cxn modelId="{69DCA976-F287-1247-96D7-0CA7FDDAB40B}" type="presParOf" srcId="{971AC75F-08F9-4E38-B4D5-FB09B806C588}" destId="{D386694A-32BE-4DCC-B95C-44C676B5678C}" srcOrd="0" destOrd="0" presId="urn:microsoft.com/office/officeart/2005/8/layout/orgChart1"/>
    <dgm:cxn modelId="{85047C21-CCEA-9947-B813-50C300B931BA}" type="presParOf" srcId="{971AC75F-08F9-4E38-B4D5-FB09B806C588}" destId="{17DB815B-AE8F-4DFC-8D88-3401C971F0AA}" srcOrd="1" destOrd="0" presId="urn:microsoft.com/office/officeart/2005/8/layout/orgChart1"/>
    <dgm:cxn modelId="{D49FEBEE-0D1E-1145-BF0D-01E78D8EEBDA}" type="presParOf" srcId="{239D8693-634A-4EFF-B7BE-DA99564CE0C6}" destId="{496FCAD5-C487-4920-9CE1-5280A6508433}" srcOrd="1" destOrd="0" presId="urn:microsoft.com/office/officeart/2005/8/layout/orgChart1"/>
    <dgm:cxn modelId="{52CC89E8-473E-8941-99C5-412146C42992}" type="presParOf" srcId="{239D8693-634A-4EFF-B7BE-DA99564CE0C6}" destId="{E7841639-BBF9-4C21-BC92-8FA9BFF1C006}" srcOrd="2" destOrd="0" presId="urn:microsoft.com/office/officeart/2005/8/layout/orgChart1"/>
    <dgm:cxn modelId="{A2DB3820-50B2-6249-BBEE-38D096023D1E}" type="presParOf" srcId="{5DFE4CC4-B132-4C9C-BD44-1B3A366EE365}" destId="{7857D08E-745B-4C1F-A069-84FB22E68C7B}" srcOrd="2" destOrd="0" presId="urn:microsoft.com/office/officeart/2005/8/layout/orgChart1"/>
    <dgm:cxn modelId="{51BFFAEC-2625-664D-A7F0-62069ECB6BB4}" type="presParOf" srcId="{5DFE4CC4-B132-4C9C-BD44-1B3A366EE365}" destId="{3C7A57A6-09D1-4228-9F28-83A185EE27BA}" srcOrd="3" destOrd="0" presId="urn:microsoft.com/office/officeart/2005/8/layout/orgChart1"/>
    <dgm:cxn modelId="{9F47FA76-90DD-EC4C-A037-223B87931D94}" type="presParOf" srcId="{3C7A57A6-09D1-4228-9F28-83A185EE27BA}" destId="{B0AECBBF-7E75-403A-B986-8E6A48012BC8}" srcOrd="0" destOrd="0" presId="urn:microsoft.com/office/officeart/2005/8/layout/orgChart1"/>
    <dgm:cxn modelId="{BF6012A0-7900-9449-9542-40EBA34C2F72}" type="presParOf" srcId="{B0AECBBF-7E75-403A-B986-8E6A48012BC8}" destId="{CE48EF49-DFBB-45DE-9B46-0B91D54BED1B}" srcOrd="0" destOrd="0" presId="urn:microsoft.com/office/officeart/2005/8/layout/orgChart1"/>
    <dgm:cxn modelId="{EB444B4C-BA9C-7F4E-9EE8-C6FC81645968}" type="presParOf" srcId="{B0AECBBF-7E75-403A-B986-8E6A48012BC8}" destId="{9CD41D61-D0E2-4030-982E-C0700FA6A85C}" srcOrd="1" destOrd="0" presId="urn:microsoft.com/office/officeart/2005/8/layout/orgChart1"/>
    <dgm:cxn modelId="{275CD8FC-9917-3341-9A32-8D9344FA844A}" type="presParOf" srcId="{3C7A57A6-09D1-4228-9F28-83A185EE27BA}" destId="{C6724433-0A4B-4104-BC98-EAB40C2F7225}" srcOrd="1" destOrd="0" presId="urn:microsoft.com/office/officeart/2005/8/layout/orgChart1"/>
    <dgm:cxn modelId="{71C93DA2-8AF3-EB4D-BB08-9BEAA69D0FEE}" type="presParOf" srcId="{3C7A57A6-09D1-4228-9F28-83A185EE27BA}" destId="{2034A254-F42F-446D-978C-5BB4B327C359}" srcOrd="2" destOrd="0" presId="urn:microsoft.com/office/officeart/2005/8/layout/orgChart1"/>
    <dgm:cxn modelId="{6B86EAF4-7EE5-9544-8E45-FF88CD82830D}" type="presParOf" srcId="{5DFE4CC4-B132-4C9C-BD44-1B3A366EE365}" destId="{75F909F2-A2D0-4B05-98B0-F5EF2873C989}" srcOrd="4" destOrd="0" presId="urn:microsoft.com/office/officeart/2005/8/layout/orgChart1"/>
    <dgm:cxn modelId="{41214C64-3403-B846-949C-9FAC4E7542BF}" type="presParOf" srcId="{5DFE4CC4-B132-4C9C-BD44-1B3A366EE365}" destId="{724024AF-E35C-40B5-ABFE-177D1E60D4C4}" srcOrd="5" destOrd="0" presId="urn:microsoft.com/office/officeart/2005/8/layout/orgChart1"/>
    <dgm:cxn modelId="{B9C2970E-497C-D045-893F-3DEB7E0887A4}" type="presParOf" srcId="{724024AF-E35C-40B5-ABFE-177D1E60D4C4}" destId="{58117F65-6F2F-45EF-ADA4-B8A18567A2AF}" srcOrd="0" destOrd="0" presId="urn:microsoft.com/office/officeart/2005/8/layout/orgChart1"/>
    <dgm:cxn modelId="{660CAF00-2AC9-674C-8533-0A929B40BAE5}" type="presParOf" srcId="{58117F65-6F2F-45EF-ADA4-B8A18567A2AF}" destId="{1446B2F1-0B98-40CB-8A11-7B7D5733120D}" srcOrd="0" destOrd="0" presId="urn:microsoft.com/office/officeart/2005/8/layout/orgChart1"/>
    <dgm:cxn modelId="{3608FFB5-AC72-FE40-8B02-835FBAB2C39B}" type="presParOf" srcId="{58117F65-6F2F-45EF-ADA4-B8A18567A2AF}" destId="{96D83D09-3868-4B17-AA13-D9CC50416E27}" srcOrd="1" destOrd="0" presId="urn:microsoft.com/office/officeart/2005/8/layout/orgChart1"/>
    <dgm:cxn modelId="{12049BBE-2C6D-5E40-AB9C-158375E6E0F7}" type="presParOf" srcId="{724024AF-E35C-40B5-ABFE-177D1E60D4C4}" destId="{65227CDF-BEE3-4ABC-A20C-DFD0FC67E1F0}" srcOrd="1" destOrd="0" presId="urn:microsoft.com/office/officeart/2005/8/layout/orgChart1"/>
    <dgm:cxn modelId="{BD4C7280-DC6D-B840-9C72-7AFEE63682BA}" type="presParOf" srcId="{724024AF-E35C-40B5-ABFE-177D1E60D4C4}" destId="{02BF5676-4886-4604-A74F-29F033B57964}" srcOrd="2" destOrd="0" presId="urn:microsoft.com/office/officeart/2005/8/layout/orgChart1"/>
    <dgm:cxn modelId="{569B01D5-12CD-B640-A27D-D564C252394B}" type="presParOf" srcId="{21982E58-816D-4893-8FE6-12E15A5EC4BC}" destId="{041DB5DD-D7B7-4A3C-BFC3-876D0139917A}" srcOrd="2" destOrd="0" presId="urn:microsoft.com/office/officeart/2005/8/layout/orgChart1"/>
    <dgm:cxn modelId="{227FC673-2B90-454C-9F96-F84A682A5FD4}" type="presParOf" srcId="{6C467BDA-95C6-46D1-900C-7C1A4885E766}" destId="{F7BCF258-DA8A-4A3D-85DB-39FB57E50FF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42C87-98E2-4687-9E02-D3551B4FC5E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L"/>
        </a:p>
      </dgm:t>
    </dgm:pt>
    <dgm:pt modelId="{2C20A71D-82A0-42E2-ABFB-6DBC1F2E95FE}">
      <dgm:prSet phldrT="[Texto]" custT="1"/>
      <dgm:spPr/>
      <dgm:t>
        <a:bodyPr/>
        <a:lstStyle/>
        <a:p>
          <a:r>
            <a:rPr lang="es-CL" sz="1600" dirty="0"/>
            <a:t>Especiación</a:t>
          </a:r>
        </a:p>
      </dgm:t>
    </dgm:pt>
    <dgm:pt modelId="{63834980-B512-4790-851C-D31024AF27BA}" type="parTrans" cxnId="{606A5B73-E777-4CBF-A6D3-4903163CE5D5}">
      <dgm:prSet/>
      <dgm:spPr/>
      <dgm:t>
        <a:bodyPr/>
        <a:lstStyle/>
        <a:p>
          <a:endParaRPr lang="es-CL" sz="2000"/>
        </a:p>
      </dgm:t>
    </dgm:pt>
    <dgm:pt modelId="{EA8567C6-9AAF-46CF-9003-5F42C5A95769}" type="sibTrans" cxnId="{606A5B73-E777-4CBF-A6D3-4903163CE5D5}">
      <dgm:prSet/>
      <dgm:spPr/>
      <dgm:t>
        <a:bodyPr/>
        <a:lstStyle/>
        <a:p>
          <a:endParaRPr lang="es-CL" sz="2000"/>
        </a:p>
      </dgm:t>
    </dgm:pt>
    <dgm:pt modelId="{BDC03177-F4D6-4F50-8E61-D22B227B5C2D}">
      <dgm:prSet phldrT="[Texto]" custT="1"/>
      <dgm:spPr/>
      <dgm:t>
        <a:bodyPr/>
        <a:lstStyle/>
        <a:p>
          <a:r>
            <a:rPr lang="es-CL" sz="1600" dirty="0"/>
            <a:t>Peripátrica</a:t>
          </a:r>
        </a:p>
      </dgm:t>
    </dgm:pt>
    <dgm:pt modelId="{7A98CDA2-C41F-4175-8B3A-BE4009A93AC3}" type="parTrans" cxnId="{0E92DADE-3CAD-4BD1-BCB2-326E8E181D90}">
      <dgm:prSet/>
      <dgm:spPr/>
      <dgm:t>
        <a:bodyPr/>
        <a:lstStyle/>
        <a:p>
          <a:endParaRPr lang="es-CL" sz="2000"/>
        </a:p>
      </dgm:t>
    </dgm:pt>
    <dgm:pt modelId="{1EBD2B57-877E-43FC-B4D1-23AB520261B7}" type="sibTrans" cxnId="{0E92DADE-3CAD-4BD1-BCB2-326E8E181D90}">
      <dgm:prSet/>
      <dgm:spPr/>
      <dgm:t>
        <a:bodyPr/>
        <a:lstStyle/>
        <a:p>
          <a:endParaRPr lang="es-CL" sz="2000"/>
        </a:p>
      </dgm:t>
    </dgm:pt>
    <dgm:pt modelId="{DFE8105A-D27F-4EB1-8E7D-6767A2C1DFC7}">
      <dgm:prSet phldrT="[Texto]" custT="1"/>
      <dgm:spPr/>
      <dgm:t>
        <a:bodyPr/>
        <a:lstStyle/>
        <a:p>
          <a:r>
            <a:rPr lang="es-CL" sz="1600" dirty="0"/>
            <a:t>Simpátrica</a:t>
          </a:r>
        </a:p>
      </dgm:t>
    </dgm:pt>
    <dgm:pt modelId="{37A021FA-1715-4F7E-90E1-4A9B07ACA4F2}" type="parTrans" cxnId="{839CE1AE-79B8-448F-BC24-B4F26501327B}">
      <dgm:prSet/>
      <dgm:spPr/>
      <dgm:t>
        <a:bodyPr/>
        <a:lstStyle/>
        <a:p>
          <a:endParaRPr lang="es-CL" sz="2000"/>
        </a:p>
      </dgm:t>
    </dgm:pt>
    <dgm:pt modelId="{2FCEE4C6-212A-4137-9597-1EF477EC83A1}" type="sibTrans" cxnId="{839CE1AE-79B8-448F-BC24-B4F26501327B}">
      <dgm:prSet/>
      <dgm:spPr/>
      <dgm:t>
        <a:bodyPr/>
        <a:lstStyle/>
        <a:p>
          <a:endParaRPr lang="es-CL" sz="2000"/>
        </a:p>
      </dgm:t>
    </dgm:pt>
    <dgm:pt modelId="{F5891979-E8C7-4638-87A5-2871602AB7A4}">
      <dgm:prSet phldrT="[Texto]" custT="1"/>
      <dgm:spPr/>
      <dgm:t>
        <a:bodyPr/>
        <a:lstStyle/>
        <a:p>
          <a:r>
            <a:rPr lang="es-CL" sz="1600" dirty="0"/>
            <a:t>Especies</a:t>
          </a:r>
        </a:p>
      </dgm:t>
    </dgm:pt>
    <dgm:pt modelId="{70D8595A-6976-4572-80D1-08F2B18D7A6A}" type="parTrans" cxnId="{CE9C8CC8-D9EE-4698-8376-F0D164230C79}">
      <dgm:prSet/>
      <dgm:spPr/>
      <dgm:t>
        <a:bodyPr/>
        <a:lstStyle/>
        <a:p>
          <a:endParaRPr lang="es-ES" sz="2000"/>
        </a:p>
      </dgm:t>
    </dgm:pt>
    <dgm:pt modelId="{8336E85B-981B-49C0-8C58-C0D33D1EAD01}" type="sibTrans" cxnId="{CE9C8CC8-D9EE-4698-8376-F0D164230C79}">
      <dgm:prSet/>
      <dgm:spPr/>
      <dgm:t>
        <a:bodyPr/>
        <a:lstStyle/>
        <a:p>
          <a:endParaRPr lang="es-ES" sz="2000"/>
        </a:p>
      </dgm:t>
    </dgm:pt>
    <dgm:pt modelId="{A7F4AC57-5FF9-4253-83E1-65E9F825E6B0}">
      <dgm:prSet phldrT="[Texto]" custT="1"/>
      <dgm:spPr/>
      <dgm:t>
        <a:bodyPr/>
        <a:lstStyle/>
        <a:p>
          <a:r>
            <a:rPr lang="es-CL" sz="1600" dirty="0"/>
            <a:t>Barreras de aislamiento</a:t>
          </a:r>
        </a:p>
      </dgm:t>
    </dgm:pt>
    <dgm:pt modelId="{06A72074-63F2-4037-AB88-4245CEDC0569}" type="parTrans" cxnId="{69508DAE-56E5-4139-ADF9-CBD20DCDEAA6}">
      <dgm:prSet/>
      <dgm:spPr/>
      <dgm:t>
        <a:bodyPr/>
        <a:lstStyle/>
        <a:p>
          <a:endParaRPr lang="es-ES" sz="2000"/>
        </a:p>
      </dgm:t>
    </dgm:pt>
    <dgm:pt modelId="{6C895DCA-162D-49D9-91A9-249FC37AC5F8}" type="sibTrans" cxnId="{69508DAE-56E5-4139-ADF9-CBD20DCDEAA6}">
      <dgm:prSet/>
      <dgm:spPr/>
      <dgm:t>
        <a:bodyPr/>
        <a:lstStyle/>
        <a:p>
          <a:endParaRPr lang="es-ES" sz="2000"/>
        </a:p>
      </dgm:t>
    </dgm:pt>
    <dgm:pt modelId="{5D663805-3A45-4781-B504-A5602D88F004}">
      <dgm:prSet phldrT="[Texto]" custT="1"/>
      <dgm:spPr/>
      <dgm:t>
        <a:bodyPr/>
        <a:lstStyle/>
        <a:p>
          <a:r>
            <a:rPr lang="es-CL" sz="1600" dirty="0"/>
            <a:t>Precigóticas</a:t>
          </a:r>
        </a:p>
      </dgm:t>
    </dgm:pt>
    <dgm:pt modelId="{2D01BD3A-5248-407F-B87F-9F2A6D534F7F}" type="parTrans" cxnId="{4524F87F-0C5F-407C-8DED-06FF7CEDB555}">
      <dgm:prSet/>
      <dgm:spPr/>
      <dgm:t>
        <a:bodyPr/>
        <a:lstStyle/>
        <a:p>
          <a:endParaRPr lang="es-ES" sz="2000"/>
        </a:p>
      </dgm:t>
    </dgm:pt>
    <dgm:pt modelId="{959273A3-D20C-4315-A944-1BB5D92E4BAD}" type="sibTrans" cxnId="{4524F87F-0C5F-407C-8DED-06FF7CEDB555}">
      <dgm:prSet/>
      <dgm:spPr/>
      <dgm:t>
        <a:bodyPr/>
        <a:lstStyle/>
        <a:p>
          <a:endParaRPr lang="es-ES" sz="2000"/>
        </a:p>
      </dgm:t>
    </dgm:pt>
    <dgm:pt modelId="{DB1DF253-ECEC-4F57-B4E6-7A1B0710218E}">
      <dgm:prSet phldrT="[Texto]" custT="1"/>
      <dgm:spPr/>
      <dgm:t>
        <a:bodyPr/>
        <a:lstStyle/>
        <a:p>
          <a:r>
            <a:rPr lang="es-CL" sz="1600" dirty="0"/>
            <a:t>Geográficas</a:t>
          </a:r>
        </a:p>
      </dgm:t>
    </dgm:pt>
    <dgm:pt modelId="{653C660B-9126-4B47-87AC-CD677BA9C969}" type="parTrans" cxnId="{03C6D322-FF46-4952-9EE6-0649A28B5744}">
      <dgm:prSet/>
      <dgm:spPr/>
      <dgm:t>
        <a:bodyPr/>
        <a:lstStyle/>
        <a:p>
          <a:endParaRPr lang="es-ES" sz="2000"/>
        </a:p>
      </dgm:t>
    </dgm:pt>
    <dgm:pt modelId="{FBCACA77-C9D8-4871-91AE-F1BCE83812ED}" type="sibTrans" cxnId="{03C6D322-FF46-4952-9EE6-0649A28B5744}">
      <dgm:prSet/>
      <dgm:spPr/>
      <dgm:t>
        <a:bodyPr/>
        <a:lstStyle/>
        <a:p>
          <a:endParaRPr lang="es-ES" sz="2000"/>
        </a:p>
      </dgm:t>
    </dgm:pt>
    <dgm:pt modelId="{69C94EBA-6073-4C77-9C66-763F2EC0EC3F}">
      <dgm:prSet phldrT="[Texto]" custT="1"/>
      <dgm:spPr/>
      <dgm:t>
        <a:bodyPr/>
        <a:lstStyle/>
        <a:p>
          <a:r>
            <a:rPr lang="es-CL" sz="1600" dirty="0"/>
            <a:t>Hábitat</a:t>
          </a:r>
        </a:p>
      </dgm:t>
    </dgm:pt>
    <dgm:pt modelId="{F560860F-FA5D-4717-9638-11812EEBD29D}" type="parTrans" cxnId="{5B117D61-D8A1-400C-B6B3-3CF6BFA83AED}">
      <dgm:prSet/>
      <dgm:spPr/>
      <dgm:t>
        <a:bodyPr/>
        <a:lstStyle/>
        <a:p>
          <a:endParaRPr lang="es-ES" sz="2000"/>
        </a:p>
      </dgm:t>
    </dgm:pt>
    <dgm:pt modelId="{8E3DEEE6-75C2-4C6C-9741-C50CB08455C8}" type="sibTrans" cxnId="{5B117D61-D8A1-400C-B6B3-3CF6BFA83AED}">
      <dgm:prSet/>
      <dgm:spPr/>
      <dgm:t>
        <a:bodyPr/>
        <a:lstStyle/>
        <a:p>
          <a:endParaRPr lang="es-ES" sz="2000"/>
        </a:p>
      </dgm:t>
    </dgm:pt>
    <dgm:pt modelId="{BA4FAF37-722E-491D-B2E8-82169FF90121}">
      <dgm:prSet phldrT="[Texto]" custT="1"/>
      <dgm:spPr/>
      <dgm:t>
        <a:bodyPr/>
        <a:lstStyle/>
        <a:p>
          <a:r>
            <a:rPr lang="es-CL" sz="1600" dirty="0"/>
            <a:t>Gamético</a:t>
          </a:r>
        </a:p>
      </dgm:t>
    </dgm:pt>
    <dgm:pt modelId="{D30578D0-6445-4E9E-B441-EE2353C5A67D}" type="parTrans" cxnId="{95280CAF-BE7F-43A1-9B5E-A2F9A59400AD}">
      <dgm:prSet/>
      <dgm:spPr/>
      <dgm:t>
        <a:bodyPr/>
        <a:lstStyle/>
        <a:p>
          <a:endParaRPr lang="es-ES" sz="2000"/>
        </a:p>
      </dgm:t>
    </dgm:pt>
    <dgm:pt modelId="{21DD7ACE-08CE-40E0-B1BF-3D3D821BDA6B}" type="sibTrans" cxnId="{95280CAF-BE7F-43A1-9B5E-A2F9A59400AD}">
      <dgm:prSet/>
      <dgm:spPr/>
      <dgm:t>
        <a:bodyPr/>
        <a:lstStyle/>
        <a:p>
          <a:endParaRPr lang="es-ES" sz="2000"/>
        </a:p>
      </dgm:t>
    </dgm:pt>
    <dgm:pt modelId="{9E303D0C-2CE2-4418-9A45-EE79D5DE41B3}">
      <dgm:prSet phldrT="[Texto]" custT="1"/>
      <dgm:spPr/>
      <dgm:t>
        <a:bodyPr/>
        <a:lstStyle/>
        <a:p>
          <a:r>
            <a:rPr lang="es-CL" sz="1600" dirty="0"/>
            <a:t>Temporal o estacional</a:t>
          </a:r>
        </a:p>
      </dgm:t>
    </dgm:pt>
    <dgm:pt modelId="{37698183-F142-49DC-9345-97D59B61985A}" type="parTrans" cxnId="{2CC9DC3C-AD7D-4C2E-94FA-FD59ADCA3435}">
      <dgm:prSet/>
      <dgm:spPr/>
      <dgm:t>
        <a:bodyPr/>
        <a:lstStyle/>
        <a:p>
          <a:endParaRPr lang="es-ES" sz="2000"/>
        </a:p>
      </dgm:t>
    </dgm:pt>
    <dgm:pt modelId="{C33912AE-DB6E-41AD-A256-1B7C39B14ABA}" type="sibTrans" cxnId="{2CC9DC3C-AD7D-4C2E-94FA-FD59ADCA3435}">
      <dgm:prSet/>
      <dgm:spPr/>
      <dgm:t>
        <a:bodyPr/>
        <a:lstStyle/>
        <a:p>
          <a:endParaRPr lang="es-ES" sz="2000"/>
        </a:p>
      </dgm:t>
    </dgm:pt>
    <dgm:pt modelId="{9AD9594A-61F9-487E-8F97-7BAC89253918}">
      <dgm:prSet phldrT="[Texto]" custT="1"/>
      <dgm:spPr/>
      <dgm:t>
        <a:bodyPr/>
        <a:lstStyle/>
        <a:p>
          <a:r>
            <a:rPr lang="es-CL" sz="1600" dirty="0"/>
            <a:t>Conductual</a:t>
          </a:r>
        </a:p>
      </dgm:t>
    </dgm:pt>
    <dgm:pt modelId="{20F05371-B09F-42B3-8120-43BB87BFE558}" type="parTrans" cxnId="{2FCC9142-4156-4F64-B600-52FDDB19950F}">
      <dgm:prSet/>
      <dgm:spPr/>
      <dgm:t>
        <a:bodyPr/>
        <a:lstStyle/>
        <a:p>
          <a:endParaRPr lang="es-ES" sz="2000"/>
        </a:p>
      </dgm:t>
    </dgm:pt>
    <dgm:pt modelId="{51D049AD-C5B5-4A26-A377-C28CB9E364AC}" type="sibTrans" cxnId="{2FCC9142-4156-4F64-B600-52FDDB19950F}">
      <dgm:prSet/>
      <dgm:spPr/>
      <dgm:t>
        <a:bodyPr/>
        <a:lstStyle/>
        <a:p>
          <a:endParaRPr lang="es-ES" sz="2000"/>
        </a:p>
      </dgm:t>
    </dgm:pt>
    <dgm:pt modelId="{2AB21A01-6C19-43DB-A3C9-7DE1616A548D}">
      <dgm:prSet phldrT="[Texto]" custT="1"/>
      <dgm:spPr/>
      <dgm:t>
        <a:bodyPr/>
        <a:lstStyle/>
        <a:p>
          <a:r>
            <a:rPr lang="es-CL" sz="1600" dirty="0"/>
            <a:t>Mecánico</a:t>
          </a:r>
        </a:p>
      </dgm:t>
    </dgm:pt>
    <dgm:pt modelId="{614ECA66-E83F-4459-8F90-1043A06D9A16}" type="parTrans" cxnId="{C375CA3E-930D-4EA7-BEF3-E4CDF11FC7A7}">
      <dgm:prSet/>
      <dgm:spPr/>
      <dgm:t>
        <a:bodyPr/>
        <a:lstStyle/>
        <a:p>
          <a:endParaRPr lang="es-ES" sz="2000"/>
        </a:p>
      </dgm:t>
    </dgm:pt>
    <dgm:pt modelId="{6824C51C-7CF0-47EF-A552-1C326D868D59}" type="sibTrans" cxnId="{C375CA3E-930D-4EA7-BEF3-E4CDF11FC7A7}">
      <dgm:prSet/>
      <dgm:spPr/>
      <dgm:t>
        <a:bodyPr/>
        <a:lstStyle/>
        <a:p>
          <a:endParaRPr lang="es-ES" sz="2000"/>
        </a:p>
      </dgm:t>
    </dgm:pt>
    <dgm:pt modelId="{EFDF8130-9B39-45BA-BA3E-12E95A961CC7}">
      <dgm:prSet phldrT="[Texto]" custT="1"/>
      <dgm:spPr/>
      <dgm:t>
        <a:bodyPr/>
        <a:lstStyle/>
        <a:p>
          <a:r>
            <a:rPr lang="es-CL" sz="1600" dirty="0"/>
            <a:t>Químico</a:t>
          </a:r>
        </a:p>
      </dgm:t>
    </dgm:pt>
    <dgm:pt modelId="{07123149-4456-4CB5-8114-5F3F21CC6DDF}" type="parTrans" cxnId="{DDB9C850-2645-4086-99A5-A7BF48CA4006}">
      <dgm:prSet/>
      <dgm:spPr/>
      <dgm:t>
        <a:bodyPr/>
        <a:lstStyle/>
        <a:p>
          <a:endParaRPr lang="es-ES" sz="2000"/>
        </a:p>
      </dgm:t>
    </dgm:pt>
    <dgm:pt modelId="{8B2DDC86-B0D5-4DAC-9585-7D360972F752}" type="sibTrans" cxnId="{DDB9C850-2645-4086-99A5-A7BF48CA4006}">
      <dgm:prSet/>
      <dgm:spPr/>
      <dgm:t>
        <a:bodyPr/>
        <a:lstStyle/>
        <a:p>
          <a:endParaRPr lang="es-ES" sz="2000"/>
        </a:p>
      </dgm:t>
    </dgm:pt>
    <dgm:pt modelId="{CEE4197C-8F42-47B9-B4A2-3787B38EEC4E}">
      <dgm:prSet phldrT="[Texto]" custT="1"/>
      <dgm:spPr/>
      <dgm:t>
        <a:bodyPr/>
        <a:lstStyle/>
        <a:p>
          <a:r>
            <a:rPr lang="es-CL" sz="1600" dirty="0"/>
            <a:t>Postcigóticas</a:t>
          </a:r>
        </a:p>
      </dgm:t>
    </dgm:pt>
    <dgm:pt modelId="{93CE1FB0-8E79-4823-9C39-DE7EF3AFA5E4}" type="parTrans" cxnId="{E97EE2B2-18F1-4159-8841-66BF5678B91F}">
      <dgm:prSet/>
      <dgm:spPr/>
      <dgm:t>
        <a:bodyPr/>
        <a:lstStyle/>
        <a:p>
          <a:endParaRPr lang="es-ES" sz="2000"/>
        </a:p>
      </dgm:t>
    </dgm:pt>
    <dgm:pt modelId="{B32B602E-3A3C-4B44-9BF4-B9B79F2B7785}" type="sibTrans" cxnId="{E97EE2B2-18F1-4159-8841-66BF5678B91F}">
      <dgm:prSet/>
      <dgm:spPr/>
      <dgm:t>
        <a:bodyPr/>
        <a:lstStyle/>
        <a:p>
          <a:endParaRPr lang="es-ES" sz="2000"/>
        </a:p>
      </dgm:t>
    </dgm:pt>
    <dgm:pt modelId="{29B836A6-4667-46C0-B431-22DD2CFC088E}">
      <dgm:prSet phldrT="[Texto]" custT="1"/>
      <dgm:spPr/>
      <dgm:t>
        <a:bodyPr/>
        <a:lstStyle/>
        <a:p>
          <a:r>
            <a:rPr lang="es-CL" sz="1600" dirty="0"/>
            <a:t>Esterilidad híbrida</a:t>
          </a:r>
        </a:p>
      </dgm:t>
    </dgm:pt>
    <dgm:pt modelId="{3B74A8E8-EF20-400A-AAFB-468676DEE75E}" type="parTrans" cxnId="{62057278-F60D-46C0-BE36-0D72FF35828C}">
      <dgm:prSet/>
      <dgm:spPr/>
      <dgm:t>
        <a:bodyPr/>
        <a:lstStyle/>
        <a:p>
          <a:endParaRPr lang="es-ES" sz="2000"/>
        </a:p>
      </dgm:t>
    </dgm:pt>
    <dgm:pt modelId="{20CEB070-6D58-412F-8911-DB12D398E359}" type="sibTrans" cxnId="{62057278-F60D-46C0-BE36-0D72FF35828C}">
      <dgm:prSet/>
      <dgm:spPr/>
      <dgm:t>
        <a:bodyPr/>
        <a:lstStyle/>
        <a:p>
          <a:endParaRPr lang="es-ES" sz="2000"/>
        </a:p>
      </dgm:t>
    </dgm:pt>
    <dgm:pt modelId="{0A0F08EB-36AE-4CBB-B5DA-0B19FE8BC135}">
      <dgm:prSet phldrT="[Texto]" custT="1"/>
      <dgm:spPr/>
      <dgm:t>
        <a:bodyPr/>
        <a:lstStyle/>
        <a:p>
          <a:r>
            <a:rPr lang="es-CL" sz="1600" dirty="0"/>
            <a:t>Inviabilidad híbrida</a:t>
          </a:r>
        </a:p>
      </dgm:t>
    </dgm:pt>
    <dgm:pt modelId="{E3BBC295-7398-421E-B992-7FE8B1C692B0}" type="parTrans" cxnId="{11DD87EB-9732-4B2B-A28B-0E96E800F620}">
      <dgm:prSet/>
      <dgm:spPr/>
      <dgm:t>
        <a:bodyPr/>
        <a:lstStyle/>
        <a:p>
          <a:endParaRPr lang="es-ES" sz="2000"/>
        </a:p>
      </dgm:t>
    </dgm:pt>
    <dgm:pt modelId="{BD90E157-FA90-49F8-A202-E09972A06B45}" type="sibTrans" cxnId="{11DD87EB-9732-4B2B-A28B-0E96E800F620}">
      <dgm:prSet/>
      <dgm:spPr/>
      <dgm:t>
        <a:bodyPr/>
        <a:lstStyle/>
        <a:p>
          <a:endParaRPr lang="es-ES" sz="2000"/>
        </a:p>
      </dgm:t>
    </dgm:pt>
    <dgm:pt modelId="{49011645-3491-4422-A003-001A2BA9326A}">
      <dgm:prSet phldrT="[Texto]" custT="1"/>
      <dgm:spPr/>
      <dgm:t>
        <a:bodyPr/>
        <a:lstStyle/>
        <a:p>
          <a:r>
            <a:rPr lang="es-CL" sz="1600" dirty="0"/>
            <a:t>Tipos</a:t>
          </a:r>
        </a:p>
      </dgm:t>
    </dgm:pt>
    <dgm:pt modelId="{BF63A3ED-1680-4F92-BF7E-DD3D3B298184}" type="parTrans" cxnId="{60A05029-3766-4E10-8E13-60BDA331EF6A}">
      <dgm:prSet/>
      <dgm:spPr/>
      <dgm:t>
        <a:bodyPr/>
        <a:lstStyle/>
        <a:p>
          <a:endParaRPr lang="es-ES" sz="2000"/>
        </a:p>
      </dgm:t>
    </dgm:pt>
    <dgm:pt modelId="{C5D4C5F0-9827-4146-9841-1CB4D19901C7}" type="sibTrans" cxnId="{60A05029-3766-4E10-8E13-60BDA331EF6A}">
      <dgm:prSet/>
      <dgm:spPr/>
      <dgm:t>
        <a:bodyPr/>
        <a:lstStyle/>
        <a:p>
          <a:endParaRPr lang="es-ES" sz="2000"/>
        </a:p>
      </dgm:t>
    </dgm:pt>
    <dgm:pt modelId="{3043C25B-6AE4-4712-A999-C98A96D488F2}">
      <dgm:prSet phldrT="[Texto]" custT="1"/>
      <dgm:spPr/>
      <dgm:t>
        <a:bodyPr/>
        <a:lstStyle/>
        <a:p>
          <a:r>
            <a:rPr lang="es-CL" sz="1600" dirty="0"/>
            <a:t>Alopátrica</a:t>
          </a:r>
        </a:p>
      </dgm:t>
    </dgm:pt>
    <dgm:pt modelId="{7B5567C7-EA94-4711-B99E-EB895FB27441}" type="parTrans" cxnId="{09A20512-029E-499F-B9CC-D4B07EF9DDB2}">
      <dgm:prSet/>
      <dgm:spPr/>
      <dgm:t>
        <a:bodyPr/>
        <a:lstStyle/>
        <a:p>
          <a:endParaRPr lang="es-ES" sz="2000"/>
        </a:p>
      </dgm:t>
    </dgm:pt>
    <dgm:pt modelId="{EB492F86-3F19-48F7-9426-1011BE481C57}" type="sibTrans" cxnId="{09A20512-029E-499F-B9CC-D4B07EF9DDB2}">
      <dgm:prSet/>
      <dgm:spPr/>
      <dgm:t>
        <a:bodyPr/>
        <a:lstStyle/>
        <a:p>
          <a:endParaRPr lang="es-ES" sz="2000"/>
        </a:p>
      </dgm:t>
    </dgm:pt>
    <dgm:pt modelId="{8320DB80-B9DC-46AC-9159-34E59C946901}" type="pres">
      <dgm:prSet presAssocID="{F8542C87-98E2-4687-9E02-D3551B4FC5EE}" presName="hierChild1" presStyleCnt="0">
        <dgm:presLayoutVars>
          <dgm:orgChart val="1"/>
          <dgm:chPref val="1"/>
          <dgm:dir/>
          <dgm:animOne val="branch"/>
          <dgm:animLvl val="lvl"/>
          <dgm:resizeHandles/>
        </dgm:presLayoutVars>
      </dgm:prSet>
      <dgm:spPr/>
    </dgm:pt>
    <dgm:pt modelId="{6C467BDA-95C6-46D1-900C-7C1A4885E766}" type="pres">
      <dgm:prSet presAssocID="{2C20A71D-82A0-42E2-ABFB-6DBC1F2E95FE}" presName="hierRoot1" presStyleCnt="0">
        <dgm:presLayoutVars>
          <dgm:hierBranch val="init"/>
        </dgm:presLayoutVars>
      </dgm:prSet>
      <dgm:spPr/>
    </dgm:pt>
    <dgm:pt modelId="{4E2B2313-4639-487F-9755-56C54F05C484}" type="pres">
      <dgm:prSet presAssocID="{2C20A71D-82A0-42E2-ABFB-6DBC1F2E95FE}" presName="rootComposite1" presStyleCnt="0"/>
      <dgm:spPr/>
    </dgm:pt>
    <dgm:pt modelId="{ADDD194C-B635-4B13-9C42-5D8CD3A75362}" type="pres">
      <dgm:prSet presAssocID="{2C20A71D-82A0-42E2-ABFB-6DBC1F2E95FE}" presName="rootText1" presStyleLbl="node0" presStyleIdx="0" presStyleCnt="1" custScaleX="110000" custScaleY="110000">
        <dgm:presLayoutVars>
          <dgm:chPref val="3"/>
        </dgm:presLayoutVars>
      </dgm:prSet>
      <dgm:spPr/>
    </dgm:pt>
    <dgm:pt modelId="{217A372C-0FB3-4584-9E16-F92D8A430A46}" type="pres">
      <dgm:prSet presAssocID="{2C20A71D-82A0-42E2-ABFB-6DBC1F2E95FE}" presName="rootConnector1" presStyleLbl="node1" presStyleIdx="0" presStyleCnt="0"/>
      <dgm:spPr/>
    </dgm:pt>
    <dgm:pt modelId="{E0A8522B-6069-4B18-AB32-5B6934B837B1}" type="pres">
      <dgm:prSet presAssocID="{2C20A71D-82A0-42E2-ABFB-6DBC1F2E95FE}" presName="hierChild2" presStyleCnt="0"/>
      <dgm:spPr/>
    </dgm:pt>
    <dgm:pt modelId="{9B8C1235-9D5A-492C-853A-57296F54AF72}" type="pres">
      <dgm:prSet presAssocID="{70D8595A-6976-4572-80D1-08F2B18D7A6A}" presName="Name37" presStyleLbl="parChTrans1D2" presStyleIdx="0" presStyleCnt="3"/>
      <dgm:spPr/>
    </dgm:pt>
    <dgm:pt modelId="{AFCCF9AA-8BBB-4638-ABBB-E6FE6B304C43}" type="pres">
      <dgm:prSet presAssocID="{F5891979-E8C7-4638-87A5-2871602AB7A4}" presName="hierRoot2" presStyleCnt="0">
        <dgm:presLayoutVars>
          <dgm:hierBranch val="init"/>
        </dgm:presLayoutVars>
      </dgm:prSet>
      <dgm:spPr/>
    </dgm:pt>
    <dgm:pt modelId="{C65ED132-295F-4129-AA51-1767775800E9}" type="pres">
      <dgm:prSet presAssocID="{F5891979-E8C7-4638-87A5-2871602AB7A4}" presName="rootComposite" presStyleCnt="0"/>
      <dgm:spPr/>
    </dgm:pt>
    <dgm:pt modelId="{76FEADB1-8BC7-4B50-83E4-DAA1C06DDEB2}" type="pres">
      <dgm:prSet presAssocID="{F5891979-E8C7-4638-87A5-2871602AB7A4}" presName="rootText" presStyleLbl="node2" presStyleIdx="0" presStyleCnt="3" custScaleX="110000" custScaleY="110000" custLinFactX="-63787" custLinFactNeighborX="-100000" custLinFactNeighborY="-37357">
        <dgm:presLayoutVars>
          <dgm:chPref val="3"/>
        </dgm:presLayoutVars>
      </dgm:prSet>
      <dgm:spPr/>
    </dgm:pt>
    <dgm:pt modelId="{9A16E6EF-8CD5-4333-9E78-B5E7CAC46AA2}" type="pres">
      <dgm:prSet presAssocID="{F5891979-E8C7-4638-87A5-2871602AB7A4}" presName="rootConnector" presStyleLbl="node2" presStyleIdx="0" presStyleCnt="3"/>
      <dgm:spPr/>
    </dgm:pt>
    <dgm:pt modelId="{15808CDF-069C-48F2-B343-7158E4C7ECAF}" type="pres">
      <dgm:prSet presAssocID="{F5891979-E8C7-4638-87A5-2871602AB7A4}" presName="hierChild4" presStyleCnt="0"/>
      <dgm:spPr/>
    </dgm:pt>
    <dgm:pt modelId="{2F3D8F59-48AE-488E-BB1C-10835E5D00FF}" type="pres">
      <dgm:prSet presAssocID="{F5891979-E8C7-4638-87A5-2871602AB7A4}" presName="hierChild5" presStyleCnt="0"/>
      <dgm:spPr/>
    </dgm:pt>
    <dgm:pt modelId="{E37F494E-7B9B-45D9-AF11-44CA4352F649}" type="pres">
      <dgm:prSet presAssocID="{06A72074-63F2-4037-AB88-4245CEDC0569}" presName="Name37" presStyleLbl="parChTrans1D2" presStyleIdx="1" presStyleCnt="3"/>
      <dgm:spPr/>
    </dgm:pt>
    <dgm:pt modelId="{5FA04521-0991-4638-9D4E-32F98E0C9749}" type="pres">
      <dgm:prSet presAssocID="{A7F4AC57-5FF9-4253-83E1-65E9F825E6B0}" presName="hierRoot2" presStyleCnt="0">
        <dgm:presLayoutVars>
          <dgm:hierBranch val="init"/>
        </dgm:presLayoutVars>
      </dgm:prSet>
      <dgm:spPr/>
    </dgm:pt>
    <dgm:pt modelId="{4363ED22-93A5-4ACB-ABD4-BD6863F61EEA}" type="pres">
      <dgm:prSet presAssocID="{A7F4AC57-5FF9-4253-83E1-65E9F825E6B0}" presName="rootComposite" presStyleCnt="0"/>
      <dgm:spPr/>
    </dgm:pt>
    <dgm:pt modelId="{D90470DC-4447-4E34-8448-F5E0E389B240}" type="pres">
      <dgm:prSet presAssocID="{A7F4AC57-5FF9-4253-83E1-65E9F825E6B0}" presName="rootText" presStyleLbl="node2" presStyleIdx="1" presStyleCnt="3" custScaleX="110000" custScaleY="110000" custLinFactNeighborX="30372" custLinFactNeighborY="67696">
        <dgm:presLayoutVars>
          <dgm:chPref val="3"/>
        </dgm:presLayoutVars>
      </dgm:prSet>
      <dgm:spPr/>
    </dgm:pt>
    <dgm:pt modelId="{C5151130-8ACA-4C4A-BCAC-BCC6A4EFFC71}" type="pres">
      <dgm:prSet presAssocID="{A7F4AC57-5FF9-4253-83E1-65E9F825E6B0}" presName="rootConnector" presStyleLbl="node2" presStyleIdx="1" presStyleCnt="3"/>
      <dgm:spPr/>
    </dgm:pt>
    <dgm:pt modelId="{413948AF-03C7-4D1A-9000-AA439197F28C}" type="pres">
      <dgm:prSet presAssocID="{A7F4AC57-5FF9-4253-83E1-65E9F825E6B0}" presName="hierChild4" presStyleCnt="0"/>
      <dgm:spPr/>
    </dgm:pt>
    <dgm:pt modelId="{74512E46-7748-4845-A1B9-A93B261EBE30}" type="pres">
      <dgm:prSet presAssocID="{2D01BD3A-5248-407F-B87F-9F2A6D534F7F}" presName="Name37" presStyleLbl="parChTrans1D3" presStyleIdx="0" presStyleCnt="5"/>
      <dgm:spPr/>
    </dgm:pt>
    <dgm:pt modelId="{5A3ADC60-E46E-4D59-A626-DF3F9FABDBCC}" type="pres">
      <dgm:prSet presAssocID="{5D663805-3A45-4781-B504-A5602D88F004}" presName="hierRoot2" presStyleCnt="0">
        <dgm:presLayoutVars>
          <dgm:hierBranch val="init"/>
        </dgm:presLayoutVars>
      </dgm:prSet>
      <dgm:spPr/>
    </dgm:pt>
    <dgm:pt modelId="{424FBF34-C319-42C4-AA8C-E04A5D382282}" type="pres">
      <dgm:prSet presAssocID="{5D663805-3A45-4781-B504-A5602D88F004}" presName="rootComposite" presStyleCnt="0"/>
      <dgm:spPr/>
    </dgm:pt>
    <dgm:pt modelId="{DC210C74-E98E-4098-8E83-618B16A1C43A}" type="pres">
      <dgm:prSet presAssocID="{5D663805-3A45-4781-B504-A5602D88F004}" presName="rootText" presStyleLbl="node3" presStyleIdx="0" presStyleCnt="5" custScaleX="120836" custScaleY="81525" custLinFactNeighborX="-66708" custLinFactNeighborY="83275">
        <dgm:presLayoutVars>
          <dgm:chPref val="3"/>
        </dgm:presLayoutVars>
      </dgm:prSet>
      <dgm:spPr/>
    </dgm:pt>
    <dgm:pt modelId="{477EDDDC-7E19-457B-9BD0-5F7A26E4293A}" type="pres">
      <dgm:prSet presAssocID="{5D663805-3A45-4781-B504-A5602D88F004}" presName="rootConnector" presStyleLbl="node3" presStyleIdx="0" presStyleCnt="5"/>
      <dgm:spPr/>
    </dgm:pt>
    <dgm:pt modelId="{E2D8EC56-BD50-4D9E-A53B-E64447993A49}" type="pres">
      <dgm:prSet presAssocID="{5D663805-3A45-4781-B504-A5602D88F004}" presName="hierChild4" presStyleCnt="0"/>
      <dgm:spPr/>
    </dgm:pt>
    <dgm:pt modelId="{A0D39531-D06D-4BBC-A9B5-FA41842109B4}" type="pres">
      <dgm:prSet presAssocID="{653C660B-9126-4B47-87AC-CD677BA9C969}" presName="Name37" presStyleLbl="parChTrans1D4" presStyleIdx="0" presStyleCnt="9"/>
      <dgm:spPr/>
    </dgm:pt>
    <dgm:pt modelId="{A37530CA-A477-4041-BFD8-B2B7CC34514D}" type="pres">
      <dgm:prSet presAssocID="{DB1DF253-ECEC-4F57-B4E6-7A1B0710218E}" presName="hierRoot2" presStyleCnt="0">
        <dgm:presLayoutVars>
          <dgm:hierBranch val="init"/>
        </dgm:presLayoutVars>
      </dgm:prSet>
      <dgm:spPr/>
    </dgm:pt>
    <dgm:pt modelId="{A9516DA6-B33C-4C6C-86EB-D747C8EFA5FF}" type="pres">
      <dgm:prSet presAssocID="{DB1DF253-ECEC-4F57-B4E6-7A1B0710218E}" presName="rootComposite" presStyleCnt="0"/>
      <dgm:spPr/>
    </dgm:pt>
    <dgm:pt modelId="{FACED5F8-93FE-4B7B-ABC1-9BB7545EF310}" type="pres">
      <dgm:prSet presAssocID="{DB1DF253-ECEC-4F57-B4E6-7A1B0710218E}" presName="rootText" presStyleLbl="node4" presStyleIdx="0" presStyleCnt="9" custScaleX="121419" custScaleY="82948" custLinFactNeighborX="-32615" custLinFactNeighborY="59460">
        <dgm:presLayoutVars>
          <dgm:chPref val="3"/>
        </dgm:presLayoutVars>
      </dgm:prSet>
      <dgm:spPr/>
    </dgm:pt>
    <dgm:pt modelId="{1133F19F-DA9A-4E98-A100-6A8963222C86}" type="pres">
      <dgm:prSet presAssocID="{DB1DF253-ECEC-4F57-B4E6-7A1B0710218E}" presName="rootConnector" presStyleLbl="node4" presStyleIdx="0" presStyleCnt="9"/>
      <dgm:spPr/>
    </dgm:pt>
    <dgm:pt modelId="{EE93E0D5-5418-4516-A904-4D8977117265}" type="pres">
      <dgm:prSet presAssocID="{DB1DF253-ECEC-4F57-B4E6-7A1B0710218E}" presName="hierChild4" presStyleCnt="0"/>
      <dgm:spPr/>
    </dgm:pt>
    <dgm:pt modelId="{3FC7D19C-551F-4984-A644-EAA6008F8399}" type="pres">
      <dgm:prSet presAssocID="{DB1DF253-ECEC-4F57-B4E6-7A1B0710218E}" presName="hierChild5" presStyleCnt="0"/>
      <dgm:spPr/>
    </dgm:pt>
    <dgm:pt modelId="{91741E00-0992-4A1C-ABCA-B7BAB806526D}" type="pres">
      <dgm:prSet presAssocID="{F560860F-FA5D-4717-9638-11812EEBD29D}" presName="Name37" presStyleLbl="parChTrans1D4" presStyleIdx="1" presStyleCnt="9"/>
      <dgm:spPr/>
    </dgm:pt>
    <dgm:pt modelId="{730532AF-67F1-4466-B1FD-9012396FE028}" type="pres">
      <dgm:prSet presAssocID="{69C94EBA-6073-4C77-9C66-763F2EC0EC3F}" presName="hierRoot2" presStyleCnt="0">
        <dgm:presLayoutVars>
          <dgm:hierBranch val="init"/>
        </dgm:presLayoutVars>
      </dgm:prSet>
      <dgm:spPr/>
    </dgm:pt>
    <dgm:pt modelId="{44B86299-5B77-495F-B598-97A173AD6195}" type="pres">
      <dgm:prSet presAssocID="{69C94EBA-6073-4C77-9C66-763F2EC0EC3F}" presName="rootComposite" presStyleCnt="0"/>
      <dgm:spPr/>
    </dgm:pt>
    <dgm:pt modelId="{7F949538-E512-4D6D-BF8F-DEA28717AE19}" type="pres">
      <dgm:prSet presAssocID="{69C94EBA-6073-4C77-9C66-763F2EC0EC3F}" presName="rootText" presStyleLbl="node4" presStyleIdx="1" presStyleCnt="9" custScaleX="110000" custScaleY="110000" custLinFactNeighborX="-32615" custLinFactNeighborY="48776">
        <dgm:presLayoutVars>
          <dgm:chPref val="3"/>
        </dgm:presLayoutVars>
      </dgm:prSet>
      <dgm:spPr/>
    </dgm:pt>
    <dgm:pt modelId="{1EA234DD-463A-49F9-BA53-3E7A6F09B625}" type="pres">
      <dgm:prSet presAssocID="{69C94EBA-6073-4C77-9C66-763F2EC0EC3F}" presName="rootConnector" presStyleLbl="node4" presStyleIdx="1" presStyleCnt="9"/>
      <dgm:spPr/>
    </dgm:pt>
    <dgm:pt modelId="{47009D3D-971D-4D85-B573-139192FFB960}" type="pres">
      <dgm:prSet presAssocID="{69C94EBA-6073-4C77-9C66-763F2EC0EC3F}" presName="hierChild4" presStyleCnt="0"/>
      <dgm:spPr/>
    </dgm:pt>
    <dgm:pt modelId="{160E396F-99DC-48E1-BAA6-A91D8E32A872}" type="pres">
      <dgm:prSet presAssocID="{69C94EBA-6073-4C77-9C66-763F2EC0EC3F}" presName="hierChild5" presStyleCnt="0"/>
      <dgm:spPr/>
    </dgm:pt>
    <dgm:pt modelId="{C564F36B-21B0-4202-8FC2-FA55149C34C6}" type="pres">
      <dgm:prSet presAssocID="{D30578D0-6445-4E9E-B441-EE2353C5A67D}" presName="Name37" presStyleLbl="parChTrans1D4" presStyleIdx="2" presStyleCnt="9"/>
      <dgm:spPr/>
    </dgm:pt>
    <dgm:pt modelId="{12182513-9E4E-4E12-98F6-F4EC28D772B2}" type="pres">
      <dgm:prSet presAssocID="{BA4FAF37-722E-491D-B2E8-82169FF90121}" presName="hierRoot2" presStyleCnt="0">
        <dgm:presLayoutVars>
          <dgm:hierBranch val="init"/>
        </dgm:presLayoutVars>
      </dgm:prSet>
      <dgm:spPr/>
    </dgm:pt>
    <dgm:pt modelId="{38EDEDDF-40FC-4308-A699-D0B6BCCAEAF7}" type="pres">
      <dgm:prSet presAssocID="{BA4FAF37-722E-491D-B2E8-82169FF90121}" presName="rootComposite" presStyleCnt="0"/>
      <dgm:spPr/>
    </dgm:pt>
    <dgm:pt modelId="{18145F11-B6C6-4059-8CF2-3335D5F0277E}" type="pres">
      <dgm:prSet presAssocID="{BA4FAF37-722E-491D-B2E8-82169FF90121}" presName="rootText" presStyleLbl="node4" presStyleIdx="2" presStyleCnt="9" custScaleX="110000" custScaleY="110000" custLinFactNeighborX="-32615" custLinFactNeighborY="38092">
        <dgm:presLayoutVars>
          <dgm:chPref val="3"/>
        </dgm:presLayoutVars>
      </dgm:prSet>
      <dgm:spPr/>
    </dgm:pt>
    <dgm:pt modelId="{79E9E82B-B388-4971-91CD-C8FB72F498EB}" type="pres">
      <dgm:prSet presAssocID="{BA4FAF37-722E-491D-B2E8-82169FF90121}" presName="rootConnector" presStyleLbl="node4" presStyleIdx="2" presStyleCnt="9"/>
      <dgm:spPr/>
    </dgm:pt>
    <dgm:pt modelId="{103AAC1A-BD0F-469E-B8D8-BEB153E55E7E}" type="pres">
      <dgm:prSet presAssocID="{BA4FAF37-722E-491D-B2E8-82169FF90121}" presName="hierChild4" presStyleCnt="0"/>
      <dgm:spPr/>
    </dgm:pt>
    <dgm:pt modelId="{4B0AF0C1-DE8D-45DA-8C8B-1F934DD5469B}" type="pres">
      <dgm:prSet presAssocID="{BA4FAF37-722E-491D-B2E8-82169FF90121}" presName="hierChild5" presStyleCnt="0"/>
      <dgm:spPr/>
    </dgm:pt>
    <dgm:pt modelId="{DA61087E-4052-4A28-9DFF-6391CADB104D}" type="pres">
      <dgm:prSet presAssocID="{37698183-F142-49DC-9345-97D59B61985A}" presName="Name37" presStyleLbl="parChTrans1D4" presStyleIdx="3" presStyleCnt="9"/>
      <dgm:spPr/>
    </dgm:pt>
    <dgm:pt modelId="{3E4DDE2C-6088-4A0F-B5D1-EE1F4427B9DA}" type="pres">
      <dgm:prSet presAssocID="{9E303D0C-2CE2-4418-9A45-EE79D5DE41B3}" presName="hierRoot2" presStyleCnt="0">
        <dgm:presLayoutVars>
          <dgm:hierBranch val="init"/>
        </dgm:presLayoutVars>
      </dgm:prSet>
      <dgm:spPr/>
    </dgm:pt>
    <dgm:pt modelId="{29D137BD-5070-4FEF-88B2-8C2947F8F235}" type="pres">
      <dgm:prSet presAssocID="{9E303D0C-2CE2-4418-9A45-EE79D5DE41B3}" presName="rootComposite" presStyleCnt="0"/>
      <dgm:spPr/>
    </dgm:pt>
    <dgm:pt modelId="{EDE57614-70A5-478D-B08F-E5CFBAF086C3}" type="pres">
      <dgm:prSet presAssocID="{9E303D0C-2CE2-4418-9A45-EE79D5DE41B3}" presName="rootText" presStyleLbl="node4" presStyleIdx="3" presStyleCnt="9" custScaleX="110000" custScaleY="110000" custLinFactX="-100000" custLinFactNeighborX="-109892" custLinFactNeighborY="-64513">
        <dgm:presLayoutVars>
          <dgm:chPref val="3"/>
        </dgm:presLayoutVars>
      </dgm:prSet>
      <dgm:spPr/>
    </dgm:pt>
    <dgm:pt modelId="{0E52D4A2-E1D3-4D94-AF53-B7B33C0301C8}" type="pres">
      <dgm:prSet presAssocID="{9E303D0C-2CE2-4418-9A45-EE79D5DE41B3}" presName="rootConnector" presStyleLbl="node4" presStyleIdx="3" presStyleCnt="9"/>
      <dgm:spPr/>
    </dgm:pt>
    <dgm:pt modelId="{55F6F567-7F45-4052-B5AF-C979F2EFC847}" type="pres">
      <dgm:prSet presAssocID="{9E303D0C-2CE2-4418-9A45-EE79D5DE41B3}" presName="hierChild4" presStyleCnt="0"/>
      <dgm:spPr/>
    </dgm:pt>
    <dgm:pt modelId="{8C4DC409-5C29-445D-9AAA-2D75D0C2A4C7}" type="pres">
      <dgm:prSet presAssocID="{9E303D0C-2CE2-4418-9A45-EE79D5DE41B3}" presName="hierChild5" presStyleCnt="0"/>
      <dgm:spPr/>
    </dgm:pt>
    <dgm:pt modelId="{481A0E0A-4779-4861-8EDE-CF160710E19D}" type="pres">
      <dgm:prSet presAssocID="{20F05371-B09F-42B3-8120-43BB87BFE558}" presName="Name37" presStyleLbl="parChTrans1D4" presStyleIdx="4" presStyleCnt="9"/>
      <dgm:spPr/>
    </dgm:pt>
    <dgm:pt modelId="{65F1BB0E-8A34-4F56-B3D9-BA8036357C42}" type="pres">
      <dgm:prSet presAssocID="{9AD9594A-61F9-487E-8F97-7BAC89253918}" presName="hierRoot2" presStyleCnt="0">
        <dgm:presLayoutVars>
          <dgm:hierBranch val="init"/>
        </dgm:presLayoutVars>
      </dgm:prSet>
      <dgm:spPr/>
    </dgm:pt>
    <dgm:pt modelId="{F190960C-F1C6-42FB-A245-28DC31B6FA87}" type="pres">
      <dgm:prSet presAssocID="{9AD9594A-61F9-487E-8F97-7BAC89253918}" presName="rootComposite" presStyleCnt="0"/>
      <dgm:spPr/>
    </dgm:pt>
    <dgm:pt modelId="{E9693DFA-CB8E-431E-9B92-4E45E352CB0C}" type="pres">
      <dgm:prSet presAssocID="{9AD9594A-61F9-487E-8F97-7BAC89253918}" presName="rootText" presStyleLbl="node4" presStyleIdx="4" presStyleCnt="9" custScaleX="113595" custLinFactY="-19137" custLinFactNeighborX="-33023" custLinFactNeighborY="-100000">
        <dgm:presLayoutVars>
          <dgm:chPref val="3"/>
        </dgm:presLayoutVars>
      </dgm:prSet>
      <dgm:spPr/>
    </dgm:pt>
    <dgm:pt modelId="{803D1D80-6CDB-4772-AA6C-C11564455453}" type="pres">
      <dgm:prSet presAssocID="{9AD9594A-61F9-487E-8F97-7BAC89253918}" presName="rootConnector" presStyleLbl="node4" presStyleIdx="4" presStyleCnt="9"/>
      <dgm:spPr/>
    </dgm:pt>
    <dgm:pt modelId="{A4CB9628-0408-42B1-A841-353C745F2314}" type="pres">
      <dgm:prSet presAssocID="{9AD9594A-61F9-487E-8F97-7BAC89253918}" presName="hierChild4" presStyleCnt="0"/>
      <dgm:spPr/>
    </dgm:pt>
    <dgm:pt modelId="{1E308AFD-18F0-4954-84B6-25C2A6171C4C}" type="pres">
      <dgm:prSet presAssocID="{9AD9594A-61F9-487E-8F97-7BAC89253918}" presName="hierChild5" presStyleCnt="0"/>
      <dgm:spPr/>
    </dgm:pt>
    <dgm:pt modelId="{5C7A6A38-F2CB-40FE-A5DB-E1D19E174DAB}" type="pres">
      <dgm:prSet presAssocID="{614ECA66-E83F-4459-8F90-1043A06D9A16}" presName="Name37" presStyleLbl="parChTrans1D4" presStyleIdx="5" presStyleCnt="9"/>
      <dgm:spPr/>
    </dgm:pt>
    <dgm:pt modelId="{C37FC1BE-99A4-4F27-9302-C7B78B21E9C4}" type="pres">
      <dgm:prSet presAssocID="{2AB21A01-6C19-43DB-A3C9-7DE1616A548D}" presName="hierRoot2" presStyleCnt="0">
        <dgm:presLayoutVars>
          <dgm:hierBranch val="init"/>
        </dgm:presLayoutVars>
      </dgm:prSet>
      <dgm:spPr/>
    </dgm:pt>
    <dgm:pt modelId="{37067E59-6081-4F1B-B92A-FCBFCE151FB3}" type="pres">
      <dgm:prSet presAssocID="{2AB21A01-6C19-43DB-A3C9-7DE1616A548D}" presName="rootComposite" presStyleCnt="0"/>
      <dgm:spPr/>
    </dgm:pt>
    <dgm:pt modelId="{7B3A11BB-5625-49BF-8668-08B361C22FBE}" type="pres">
      <dgm:prSet presAssocID="{2AB21A01-6C19-43DB-A3C9-7DE1616A548D}" presName="rootText" presStyleLbl="node4" presStyleIdx="5" presStyleCnt="9" custScaleX="110000" custScaleY="110000" custLinFactX="-100000" custLinFactY="-200000" custLinFactNeighborX="-109892" custLinFactNeighborY="-279829">
        <dgm:presLayoutVars>
          <dgm:chPref val="3"/>
        </dgm:presLayoutVars>
      </dgm:prSet>
      <dgm:spPr/>
    </dgm:pt>
    <dgm:pt modelId="{E49303A7-83C2-4B0F-9C26-3318A194F068}" type="pres">
      <dgm:prSet presAssocID="{2AB21A01-6C19-43DB-A3C9-7DE1616A548D}" presName="rootConnector" presStyleLbl="node4" presStyleIdx="5" presStyleCnt="9"/>
      <dgm:spPr/>
    </dgm:pt>
    <dgm:pt modelId="{CC36C7FB-A2DD-481A-A12B-A63CAC0FC37C}" type="pres">
      <dgm:prSet presAssocID="{2AB21A01-6C19-43DB-A3C9-7DE1616A548D}" presName="hierChild4" presStyleCnt="0"/>
      <dgm:spPr/>
    </dgm:pt>
    <dgm:pt modelId="{A2DEFF2E-89C7-45F1-AA62-120F9E7E6C07}" type="pres">
      <dgm:prSet presAssocID="{2AB21A01-6C19-43DB-A3C9-7DE1616A548D}" presName="hierChild5" presStyleCnt="0"/>
      <dgm:spPr/>
    </dgm:pt>
    <dgm:pt modelId="{E9222310-FD50-4964-ABC7-AD49FC178ED3}" type="pres">
      <dgm:prSet presAssocID="{07123149-4456-4CB5-8114-5F3F21CC6DDF}" presName="Name37" presStyleLbl="parChTrans1D4" presStyleIdx="6" presStyleCnt="9"/>
      <dgm:spPr/>
    </dgm:pt>
    <dgm:pt modelId="{370E0F0D-EE55-4918-9D46-035FAD0D750A}" type="pres">
      <dgm:prSet presAssocID="{EFDF8130-9B39-45BA-BA3E-12E95A961CC7}" presName="hierRoot2" presStyleCnt="0">
        <dgm:presLayoutVars>
          <dgm:hierBranch val="init"/>
        </dgm:presLayoutVars>
      </dgm:prSet>
      <dgm:spPr/>
    </dgm:pt>
    <dgm:pt modelId="{9BDFCCE7-DA2E-4BC4-80BB-34977956AAD7}" type="pres">
      <dgm:prSet presAssocID="{EFDF8130-9B39-45BA-BA3E-12E95A961CC7}" presName="rootComposite" presStyleCnt="0"/>
      <dgm:spPr/>
    </dgm:pt>
    <dgm:pt modelId="{2B91A0A5-64FC-4E09-B4D8-476F88E0D449}" type="pres">
      <dgm:prSet presAssocID="{EFDF8130-9B39-45BA-BA3E-12E95A961CC7}" presName="rootText" presStyleLbl="node4" presStyleIdx="6" presStyleCnt="9" custScaleX="110000" custScaleY="110000" custLinFactX="-100000" custLinFactY="-353145" custLinFactNeighborX="-109892" custLinFactNeighborY="-400000">
        <dgm:presLayoutVars>
          <dgm:chPref val="3"/>
        </dgm:presLayoutVars>
      </dgm:prSet>
      <dgm:spPr/>
    </dgm:pt>
    <dgm:pt modelId="{056C8CDE-9627-4168-B0D1-A1A0A83FDAF5}" type="pres">
      <dgm:prSet presAssocID="{EFDF8130-9B39-45BA-BA3E-12E95A961CC7}" presName="rootConnector" presStyleLbl="node4" presStyleIdx="6" presStyleCnt="9"/>
      <dgm:spPr/>
    </dgm:pt>
    <dgm:pt modelId="{B5088CB8-6215-4515-AC27-4955A73FEBBE}" type="pres">
      <dgm:prSet presAssocID="{EFDF8130-9B39-45BA-BA3E-12E95A961CC7}" presName="hierChild4" presStyleCnt="0"/>
      <dgm:spPr/>
    </dgm:pt>
    <dgm:pt modelId="{3A538B08-668E-4429-929C-A65C2AD8BC80}" type="pres">
      <dgm:prSet presAssocID="{EFDF8130-9B39-45BA-BA3E-12E95A961CC7}" presName="hierChild5" presStyleCnt="0"/>
      <dgm:spPr/>
    </dgm:pt>
    <dgm:pt modelId="{08B2A42D-A474-4F76-BF84-EB6A70F166FE}" type="pres">
      <dgm:prSet presAssocID="{5D663805-3A45-4781-B504-A5602D88F004}" presName="hierChild5" presStyleCnt="0"/>
      <dgm:spPr/>
    </dgm:pt>
    <dgm:pt modelId="{BB7F588E-3BA4-49C0-B697-F3E5EA641165}" type="pres">
      <dgm:prSet presAssocID="{93CE1FB0-8E79-4823-9C39-DE7EF3AFA5E4}" presName="Name37" presStyleLbl="parChTrans1D3" presStyleIdx="1" presStyleCnt="5"/>
      <dgm:spPr/>
    </dgm:pt>
    <dgm:pt modelId="{6F48AF83-A25A-44C2-8A49-46B65639F50A}" type="pres">
      <dgm:prSet presAssocID="{CEE4197C-8F42-47B9-B4A2-3787B38EEC4E}" presName="hierRoot2" presStyleCnt="0">
        <dgm:presLayoutVars>
          <dgm:hierBranch val="init"/>
        </dgm:presLayoutVars>
      </dgm:prSet>
      <dgm:spPr/>
    </dgm:pt>
    <dgm:pt modelId="{6F72E2C9-CF9E-4B60-8407-E4BDB144C465}" type="pres">
      <dgm:prSet presAssocID="{CEE4197C-8F42-47B9-B4A2-3787B38EEC4E}" presName="rootComposite" presStyleCnt="0"/>
      <dgm:spPr/>
    </dgm:pt>
    <dgm:pt modelId="{D2D61838-3BE4-4D24-A047-6C925E967E2A}" type="pres">
      <dgm:prSet presAssocID="{CEE4197C-8F42-47B9-B4A2-3787B38EEC4E}" presName="rootText" presStyleLbl="node3" presStyleIdx="1" presStyleCnt="5" custScaleX="122202" custScaleY="82881" custLinFactNeighborX="48662" custLinFactNeighborY="83275">
        <dgm:presLayoutVars>
          <dgm:chPref val="3"/>
        </dgm:presLayoutVars>
      </dgm:prSet>
      <dgm:spPr/>
    </dgm:pt>
    <dgm:pt modelId="{8E569955-CE55-46F7-B4D3-85344239AEB7}" type="pres">
      <dgm:prSet presAssocID="{CEE4197C-8F42-47B9-B4A2-3787B38EEC4E}" presName="rootConnector" presStyleLbl="node3" presStyleIdx="1" presStyleCnt="5"/>
      <dgm:spPr/>
    </dgm:pt>
    <dgm:pt modelId="{E3B7B7B8-FE9C-4AC5-B459-7BAD2726D080}" type="pres">
      <dgm:prSet presAssocID="{CEE4197C-8F42-47B9-B4A2-3787B38EEC4E}" presName="hierChild4" presStyleCnt="0"/>
      <dgm:spPr/>
    </dgm:pt>
    <dgm:pt modelId="{F70FDE3D-4E34-426D-84D2-A0A84E4859B7}" type="pres">
      <dgm:prSet presAssocID="{3B74A8E8-EF20-400A-AAFB-468676DEE75E}" presName="Name37" presStyleLbl="parChTrans1D4" presStyleIdx="7" presStyleCnt="9"/>
      <dgm:spPr/>
    </dgm:pt>
    <dgm:pt modelId="{C274AEF5-ED1C-4FA1-9BE4-7243A6DB472B}" type="pres">
      <dgm:prSet presAssocID="{29B836A6-4667-46C0-B431-22DD2CFC088E}" presName="hierRoot2" presStyleCnt="0">
        <dgm:presLayoutVars>
          <dgm:hierBranch val="init"/>
        </dgm:presLayoutVars>
      </dgm:prSet>
      <dgm:spPr/>
    </dgm:pt>
    <dgm:pt modelId="{241A84EB-8ADF-40B3-A823-3B6584F4D2D7}" type="pres">
      <dgm:prSet presAssocID="{29B836A6-4667-46C0-B431-22DD2CFC088E}" presName="rootComposite" presStyleCnt="0"/>
      <dgm:spPr/>
    </dgm:pt>
    <dgm:pt modelId="{D3A5715D-2B39-4454-9F4B-67AC32099457}" type="pres">
      <dgm:prSet presAssocID="{29B836A6-4667-46C0-B431-22DD2CFC088E}" presName="rootText" presStyleLbl="node4" presStyleIdx="7" presStyleCnt="9" custScaleX="110000" custScaleY="110000" custLinFactNeighborX="49925" custLinFactNeighborY="98855">
        <dgm:presLayoutVars>
          <dgm:chPref val="3"/>
        </dgm:presLayoutVars>
      </dgm:prSet>
      <dgm:spPr/>
    </dgm:pt>
    <dgm:pt modelId="{B7DEDC0E-FFB2-4020-9F4D-C0B176E085CF}" type="pres">
      <dgm:prSet presAssocID="{29B836A6-4667-46C0-B431-22DD2CFC088E}" presName="rootConnector" presStyleLbl="node4" presStyleIdx="7" presStyleCnt="9"/>
      <dgm:spPr/>
    </dgm:pt>
    <dgm:pt modelId="{96105F38-DA74-4858-9605-7274F5A74FF1}" type="pres">
      <dgm:prSet presAssocID="{29B836A6-4667-46C0-B431-22DD2CFC088E}" presName="hierChild4" presStyleCnt="0"/>
      <dgm:spPr/>
    </dgm:pt>
    <dgm:pt modelId="{B7AF3429-7607-4DB7-A451-3D43BDABDCFF}" type="pres">
      <dgm:prSet presAssocID="{29B836A6-4667-46C0-B431-22DD2CFC088E}" presName="hierChild5" presStyleCnt="0"/>
      <dgm:spPr/>
    </dgm:pt>
    <dgm:pt modelId="{5D8D926F-75F7-4023-869F-9A43EED5C364}" type="pres">
      <dgm:prSet presAssocID="{E3BBC295-7398-421E-B992-7FE8B1C692B0}" presName="Name37" presStyleLbl="parChTrans1D4" presStyleIdx="8" presStyleCnt="9"/>
      <dgm:spPr/>
    </dgm:pt>
    <dgm:pt modelId="{C8869508-65F9-4DCE-A8BE-4D6426D984A9}" type="pres">
      <dgm:prSet presAssocID="{0A0F08EB-36AE-4CBB-B5DA-0B19FE8BC135}" presName="hierRoot2" presStyleCnt="0">
        <dgm:presLayoutVars>
          <dgm:hierBranch val="init"/>
        </dgm:presLayoutVars>
      </dgm:prSet>
      <dgm:spPr/>
    </dgm:pt>
    <dgm:pt modelId="{97A2938B-DDBD-476E-B748-C1A3AD53EB0E}" type="pres">
      <dgm:prSet presAssocID="{0A0F08EB-36AE-4CBB-B5DA-0B19FE8BC135}" presName="rootComposite" presStyleCnt="0"/>
      <dgm:spPr/>
    </dgm:pt>
    <dgm:pt modelId="{161785FD-8F65-4C5B-977D-CA812368E006}" type="pres">
      <dgm:prSet presAssocID="{0A0F08EB-36AE-4CBB-B5DA-0B19FE8BC135}" presName="rootText" presStyleLbl="node4" presStyleIdx="8" presStyleCnt="9" custScaleX="110000" custScaleY="110000" custLinFactNeighborX="49925" custLinFactNeighborY="88171">
        <dgm:presLayoutVars>
          <dgm:chPref val="3"/>
        </dgm:presLayoutVars>
      </dgm:prSet>
      <dgm:spPr/>
    </dgm:pt>
    <dgm:pt modelId="{7ABB22DC-B417-445F-9B1A-9310ABF15577}" type="pres">
      <dgm:prSet presAssocID="{0A0F08EB-36AE-4CBB-B5DA-0B19FE8BC135}" presName="rootConnector" presStyleLbl="node4" presStyleIdx="8" presStyleCnt="9"/>
      <dgm:spPr/>
    </dgm:pt>
    <dgm:pt modelId="{5FF4267E-AAD6-4279-A73A-9DD96B237BF7}" type="pres">
      <dgm:prSet presAssocID="{0A0F08EB-36AE-4CBB-B5DA-0B19FE8BC135}" presName="hierChild4" presStyleCnt="0"/>
      <dgm:spPr/>
    </dgm:pt>
    <dgm:pt modelId="{DCB416D2-5AF3-4464-853B-48C4AAFF4218}" type="pres">
      <dgm:prSet presAssocID="{0A0F08EB-36AE-4CBB-B5DA-0B19FE8BC135}" presName="hierChild5" presStyleCnt="0"/>
      <dgm:spPr/>
    </dgm:pt>
    <dgm:pt modelId="{D7A98053-C316-49EB-BFA6-5128C2C6CFDB}" type="pres">
      <dgm:prSet presAssocID="{CEE4197C-8F42-47B9-B4A2-3787B38EEC4E}" presName="hierChild5" presStyleCnt="0"/>
      <dgm:spPr/>
    </dgm:pt>
    <dgm:pt modelId="{5945F11E-ACBC-4758-88C1-6B86E30C8DD9}" type="pres">
      <dgm:prSet presAssocID="{A7F4AC57-5FF9-4253-83E1-65E9F825E6B0}" presName="hierChild5" presStyleCnt="0"/>
      <dgm:spPr/>
    </dgm:pt>
    <dgm:pt modelId="{EAE1C689-A73C-4D1B-B58E-875648F74E79}" type="pres">
      <dgm:prSet presAssocID="{BF63A3ED-1680-4F92-BF7E-DD3D3B298184}" presName="Name37" presStyleLbl="parChTrans1D2" presStyleIdx="2" presStyleCnt="3"/>
      <dgm:spPr/>
    </dgm:pt>
    <dgm:pt modelId="{21982E58-816D-4893-8FE6-12E15A5EC4BC}" type="pres">
      <dgm:prSet presAssocID="{49011645-3491-4422-A003-001A2BA9326A}" presName="hierRoot2" presStyleCnt="0">
        <dgm:presLayoutVars>
          <dgm:hierBranch val="init"/>
        </dgm:presLayoutVars>
      </dgm:prSet>
      <dgm:spPr/>
    </dgm:pt>
    <dgm:pt modelId="{773A32EA-7C36-478B-ABB6-E4E26C386E8B}" type="pres">
      <dgm:prSet presAssocID="{49011645-3491-4422-A003-001A2BA9326A}" presName="rootComposite" presStyleCnt="0"/>
      <dgm:spPr/>
    </dgm:pt>
    <dgm:pt modelId="{03F1FACA-9291-4938-803E-E31069CE655C}" type="pres">
      <dgm:prSet presAssocID="{49011645-3491-4422-A003-001A2BA9326A}" presName="rootText" presStyleLbl="node2" presStyleIdx="2" presStyleCnt="3" custScaleX="110000" custScaleY="110000" custLinFactNeighborX="61096" custLinFactNeighborY="-34398">
        <dgm:presLayoutVars>
          <dgm:chPref val="3"/>
        </dgm:presLayoutVars>
      </dgm:prSet>
      <dgm:spPr/>
    </dgm:pt>
    <dgm:pt modelId="{F19CA24D-0364-4ED8-A77A-3122E97DEDE1}" type="pres">
      <dgm:prSet presAssocID="{49011645-3491-4422-A003-001A2BA9326A}" presName="rootConnector" presStyleLbl="node2" presStyleIdx="2" presStyleCnt="3"/>
      <dgm:spPr/>
    </dgm:pt>
    <dgm:pt modelId="{5DFE4CC4-B132-4C9C-BD44-1B3A366EE365}" type="pres">
      <dgm:prSet presAssocID="{49011645-3491-4422-A003-001A2BA9326A}" presName="hierChild4" presStyleCnt="0"/>
      <dgm:spPr/>
    </dgm:pt>
    <dgm:pt modelId="{DC005303-C538-43B3-9D54-8F1897EA7610}" type="pres">
      <dgm:prSet presAssocID="{37A021FA-1715-4F7E-90E1-4A9B07ACA4F2}" presName="Name37" presStyleLbl="parChTrans1D3" presStyleIdx="2" presStyleCnt="5"/>
      <dgm:spPr/>
    </dgm:pt>
    <dgm:pt modelId="{239D8693-634A-4EFF-B7BE-DA99564CE0C6}" type="pres">
      <dgm:prSet presAssocID="{DFE8105A-D27F-4EB1-8E7D-6767A2C1DFC7}" presName="hierRoot2" presStyleCnt="0">
        <dgm:presLayoutVars>
          <dgm:hierBranch val="init"/>
        </dgm:presLayoutVars>
      </dgm:prSet>
      <dgm:spPr/>
    </dgm:pt>
    <dgm:pt modelId="{971AC75F-08F9-4E38-B4D5-FB09B806C588}" type="pres">
      <dgm:prSet presAssocID="{DFE8105A-D27F-4EB1-8E7D-6767A2C1DFC7}" presName="rootComposite" presStyleCnt="0"/>
      <dgm:spPr/>
    </dgm:pt>
    <dgm:pt modelId="{D386694A-32BE-4DCC-B95C-44C676B5678C}" type="pres">
      <dgm:prSet presAssocID="{DFE8105A-D27F-4EB1-8E7D-6767A2C1DFC7}" presName="rootText" presStyleLbl="node3" presStyleIdx="2" presStyleCnt="5" custScaleX="110000" custScaleY="110000" custLinFactNeighborX="66065" custLinFactNeighborY="-44535">
        <dgm:presLayoutVars>
          <dgm:chPref val="3"/>
        </dgm:presLayoutVars>
      </dgm:prSet>
      <dgm:spPr/>
    </dgm:pt>
    <dgm:pt modelId="{17DB815B-AE8F-4DFC-8D88-3401C971F0AA}" type="pres">
      <dgm:prSet presAssocID="{DFE8105A-D27F-4EB1-8E7D-6767A2C1DFC7}" presName="rootConnector" presStyleLbl="node3" presStyleIdx="2" presStyleCnt="5"/>
      <dgm:spPr/>
    </dgm:pt>
    <dgm:pt modelId="{496FCAD5-C487-4920-9CE1-5280A6508433}" type="pres">
      <dgm:prSet presAssocID="{DFE8105A-D27F-4EB1-8E7D-6767A2C1DFC7}" presName="hierChild4" presStyleCnt="0"/>
      <dgm:spPr/>
    </dgm:pt>
    <dgm:pt modelId="{E7841639-BBF9-4C21-BC92-8FA9BFF1C006}" type="pres">
      <dgm:prSet presAssocID="{DFE8105A-D27F-4EB1-8E7D-6767A2C1DFC7}" presName="hierChild5" presStyleCnt="0"/>
      <dgm:spPr/>
    </dgm:pt>
    <dgm:pt modelId="{7857D08E-745B-4C1F-A069-84FB22E68C7B}" type="pres">
      <dgm:prSet presAssocID="{7B5567C7-EA94-4711-B99E-EB895FB27441}" presName="Name37" presStyleLbl="parChTrans1D3" presStyleIdx="3" presStyleCnt="5"/>
      <dgm:spPr/>
    </dgm:pt>
    <dgm:pt modelId="{3C7A57A6-09D1-4228-9F28-83A185EE27BA}" type="pres">
      <dgm:prSet presAssocID="{3043C25B-6AE4-4712-A999-C98A96D488F2}" presName="hierRoot2" presStyleCnt="0">
        <dgm:presLayoutVars>
          <dgm:hierBranch val="init"/>
        </dgm:presLayoutVars>
      </dgm:prSet>
      <dgm:spPr/>
    </dgm:pt>
    <dgm:pt modelId="{B0AECBBF-7E75-403A-B986-8E6A48012BC8}" type="pres">
      <dgm:prSet presAssocID="{3043C25B-6AE4-4712-A999-C98A96D488F2}" presName="rootComposite" presStyleCnt="0"/>
      <dgm:spPr/>
    </dgm:pt>
    <dgm:pt modelId="{CE48EF49-DFBB-45DE-9B46-0B91D54BED1B}" type="pres">
      <dgm:prSet presAssocID="{3043C25B-6AE4-4712-A999-C98A96D488F2}" presName="rootText" presStyleLbl="node3" presStyleIdx="3" presStyleCnt="5" custScaleX="110000" custScaleY="110000" custLinFactNeighborX="66065" custLinFactNeighborY="-66659">
        <dgm:presLayoutVars>
          <dgm:chPref val="3"/>
        </dgm:presLayoutVars>
      </dgm:prSet>
      <dgm:spPr/>
    </dgm:pt>
    <dgm:pt modelId="{9CD41D61-D0E2-4030-982E-C0700FA6A85C}" type="pres">
      <dgm:prSet presAssocID="{3043C25B-6AE4-4712-A999-C98A96D488F2}" presName="rootConnector" presStyleLbl="node3" presStyleIdx="3" presStyleCnt="5"/>
      <dgm:spPr/>
    </dgm:pt>
    <dgm:pt modelId="{C6724433-0A4B-4104-BC98-EAB40C2F7225}" type="pres">
      <dgm:prSet presAssocID="{3043C25B-6AE4-4712-A999-C98A96D488F2}" presName="hierChild4" presStyleCnt="0"/>
      <dgm:spPr/>
    </dgm:pt>
    <dgm:pt modelId="{2034A254-F42F-446D-978C-5BB4B327C359}" type="pres">
      <dgm:prSet presAssocID="{3043C25B-6AE4-4712-A999-C98A96D488F2}" presName="hierChild5" presStyleCnt="0"/>
      <dgm:spPr/>
    </dgm:pt>
    <dgm:pt modelId="{75F909F2-A2D0-4B05-98B0-F5EF2873C989}" type="pres">
      <dgm:prSet presAssocID="{7A98CDA2-C41F-4175-8B3A-BE4009A93AC3}" presName="Name37" presStyleLbl="parChTrans1D3" presStyleIdx="4" presStyleCnt="5"/>
      <dgm:spPr/>
    </dgm:pt>
    <dgm:pt modelId="{724024AF-E35C-40B5-ABFE-177D1E60D4C4}" type="pres">
      <dgm:prSet presAssocID="{BDC03177-F4D6-4F50-8E61-D22B227B5C2D}" presName="hierRoot2" presStyleCnt="0">
        <dgm:presLayoutVars>
          <dgm:hierBranch val="init"/>
        </dgm:presLayoutVars>
      </dgm:prSet>
      <dgm:spPr/>
    </dgm:pt>
    <dgm:pt modelId="{58117F65-6F2F-45EF-ADA4-B8A18567A2AF}" type="pres">
      <dgm:prSet presAssocID="{BDC03177-F4D6-4F50-8E61-D22B227B5C2D}" presName="rootComposite" presStyleCnt="0"/>
      <dgm:spPr/>
    </dgm:pt>
    <dgm:pt modelId="{1446B2F1-0B98-40CB-8A11-7B7D5733120D}" type="pres">
      <dgm:prSet presAssocID="{BDC03177-F4D6-4F50-8E61-D22B227B5C2D}" presName="rootText" presStyleLbl="node3" presStyleIdx="4" presStyleCnt="5" custScaleX="110000" custScaleY="110000" custLinFactNeighborX="66065" custLinFactNeighborY="-88783">
        <dgm:presLayoutVars>
          <dgm:chPref val="3"/>
        </dgm:presLayoutVars>
      </dgm:prSet>
      <dgm:spPr/>
    </dgm:pt>
    <dgm:pt modelId="{96D83D09-3868-4B17-AA13-D9CC50416E27}" type="pres">
      <dgm:prSet presAssocID="{BDC03177-F4D6-4F50-8E61-D22B227B5C2D}" presName="rootConnector" presStyleLbl="node3" presStyleIdx="4" presStyleCnt="5"/>
      <dgm:spPr/>
    </dgm:pt>
    <dgm:pt modelId="{65227CDF-BEE3-4ABC-A20C-DFD0FC67E1F0}" type="pres">
      <dgm:prSet presAssocID="{BDC03177-F4D6-4F50-8E61-D22B227B5C2D}" presName="hierChild4" presStyleCnt="0"/>
      <dgm:spPr/>
    </dgm:pt>
    <dgm:pt modelId="{02BF5676-4886-4604-A74F-29F033B57964}" type="pres">
      <dgm:prSet presAssocID="{BDC03177-F4D6-4F50-8E61-D22B227B5C2D}" presName="hierChild5" presStyleCnt="0"/>
      <dgm:spPr/>
    </dgm:pt>
    <dgm:pt modelId="{041DB5DD-D7B7-4A3C-BFC3-876D0139917A}" type="pres">
      <dgm:prSet presAssocID="{49011645-3491-4422-A003-001A2BA9326A}" presName="hierChild5" presStyleCnt="0"/>
      <dgm:spPr/>
    </dgm:pt>
    <dgm:pt modelId="{F7BCF258-DA8A-4A3D-85DB-39FB57E50FFA}" type="pres">
      <dgm:prSet presAssocID="{2C20A71D-82A0-42E2-ABFB-6DBC1F2E95FE}" presName="hierChild3" presStyleCnt="0"/>
      <dgm:spPr/>
    </dgm:pt>
  </dgm:ptLst>
  <dgm:cxnLst>
    <dgm:cxn modelId="{09A20512-029E-499F-B9CC-D4B07EF9DDB2}" srcId="{49011645-3491-4422-A003-001A2BA9326A}" destId="{3043C25B-6AE4-4712-A999-C98A96D488F2}" srcOrd="1" destOrd="0" parTransId="{7B5567C7-EA94-4711-B99E-EB895FB27441}" sibTransId="{EB492F86-3F19-48F7-9426-1011BE481C57}"/>
    <dgm:cxn modelId="{D5162014-F2BF-40A9-9A00-8695E272D438}" type="presOf" srcId="{BA4FAF37-722E-491D-B2E8-82169FF90121}" destId="{18145F11-B6C6-4059-8CF2-3335D5F0277E}" srcOrd="0" destOrd="0" presId="urn:microsoft.com/office/officeart/2005/8/layout/orgChart1"/>
    <dgm:cxn modelId="{E2F95517-C516-445D-A69D-1FB45BA60BA7}" type="presOf" srcId="{F560860F-FA5D-4717-9638-11812EEBD29D}" destId="{91741E00-0992-4A1C-ABCA-B7BAB806526D}" srcOrd="0" destOrd="0" presId="urn:microsoft.com/office/officeart/2005/8/layout/orgChart1"/>
    <dgm:cxn modelId="{3967171C-7DD8-4FF8-9AFC-E7BBD9C18056}" type="presOf" srcId="{5D663805-3A45-4781-B504-A5602D88F004}" destId="{DC210C74-E98E-4098-8E83-618B16A1C43A}" srcOrd="0" destOrd="0" presId="urn:microsoft.com/office/officeart/2005/8/layout/orgChart1"/>
    <dgm:cxn modelId="{03C6D322-FF46-4952-9EE6-0649A28B5744}" srcId="{5D663805-3A45-4781-B504-A5602D88F004}" destId="{DB1DF253-ECEC-4F57-B4E6-7A1B0710218E}" srcOrd="0" destOrd="0" parTransId="{653C660B-9126-4B47-87AC-CD677BA9C969}" sibTransId="{FBCACA77-C9D8-4871-91AE-F1BCE83812ED}"/>
    <dgm:cxn modelId="{CD3A4224-84E2-4584-B6FE-EF25623E83B6}" type="presOf" srcId="{CEE4197C-8F42-47B9-B4A2-3787B38EEC4E}" destId="{D2D61838-3BE4-4D24-A047-6C925E967E2A}" srcOrd="0" destOrd="0" presId="urn:microsoft.com/office/officeart/2005/8/layout/orgChart1"/>
    <dgm:cxn modelId="{A2915626-E07A-482A-96F4-256233A1FFFD}" type="presOf" srcId="{69C94EBA-6073-4C77-9C66-763F2EC0EC3F}" destId="{7F949538-E512-4D6D-BF8F-DEA28717AE19}" srcOrd="0" destOrd="0" presId="urn:microsoft.com/office/officeart/2005/8/layout/orgChart1"/>
    <dgm:cxn modelId="{65F77C28-ADA2-4EF0-9DF7-E4DCD90CE760}" type="presOf" srcId="{5D663805-3A45-4781-B504-A5602D88F004}" destId="{477EDDDC-7E19-457B-9BD0-5F7A26E4293A}" srcOrd="1" destOrd="0" presId="urn:microsoft.com/office/officeart/2005/8/layout/orgChart1"/>
    <dgm:cxn modelId="{60A05029-3766-4E10-8E13-60BDA331EF6A}" srcId="{2C20A71D-82A0-42E2-ABFB-6DBC1F2E95FE}" destId="{49011645-3491-4422-A003-001A2BA9326A}" srcOrd="2" destOrd="0" parTransId="{BF63A3ED-1680-4F92-BF7E-DD3D3B298184}" sibTransId="{C5D4C5F0-9827-4146-9841-1CB4D19901C7}"/>
    <dgm:cxn modelId="{214A6A2A-4164-4273-81F3-F97D290E137E}" type="presOf" srcId="{F5891979-E8C7-4638-87A5-2871602AB7A4}" destId="{9A16E6EF-8CD5-4333-9E78-B5E7CAC46AA2}" srcOrd="1" destOrd="0" presId="urn:microsoft.com/office/officeart/2005/8/layout/orgChart1"/>
    <dgm:cxn modelId="{9586C62A-B11C-4FF6-98FF-C38B065C4A0B}" type="presOf" srcId="{CEE4197C-8F42-47B9-B4A2-3787B38EEC4E}" destId="{8E569955-CE55-46F7-B4D3-85344239AEB7}" srcOrd="1" destOrd="0" presId="urn:microsoft.com/office/officeart/2005/8/layout/orgChart1"/>
    <dgm:cxn modelId="{2CC9DC3C-AD7D-4C2E-94FA-FD59ADCA3435}" srcId="{5D663805-3A45-4781-B504-A5602D88F004}" destId="{9E303D0C-2CE2-4418-9A45-EE79D5DE41B3}" srcOrd="3" destOrd="0" parTransId="{37698183-F142-49DC-9345-97D59B61985A}" sibTransId="{C33912AE-DB6E-41AD-A256-1B7C39B14ABA}"/>
    <dgm:cxn modelId="{C375CA3E-930D-4EA7-BEF3-E4CDF11FC7A7}" srcId="{5D663805-3A45-4781-B504-A5602D88F004}" destId="{2AB21A01-6C19-43DB-A3C9-7DE1616A548D}" srcOrd="5" destOrd="0" parTransId="{614ECA66-E83F-4459-8F90-1043A06D9A16}" sibTransId="{6824C51C-7CF0-47EF-A552-1C326D868D59}"/>
    <dgm:cxn modelId="{2FCC9142-4156-4F64-B600-52FDDB19950F}" srcId="{5D663805-3A45-4781-B504-A5602D88F004}" destId="{9AD9594A-61F9-487E-8F97-7BAC89253918}" srcOrd="4" destOrd="0" parTransId="{20F05371-B09F-42B3-8120-43BB87BFE558}" sibTransId="{51D049AD-C5B5-4A26-A377-C28CB9E364AC}"/>
    <dgm:cxn modelId="{596AB342-890E-4578-887F-EC5F01C4FCE7}" type="presOf" srcId="{2C20A71D-82A0-42E2-ABFB-6DBC1F2E95FE}" destId="{217A372C-0FB3-4584-9E16-F92D8A430A46}" srcOrd="1" destOrd="0" presId="urn:microsoft.com/office/officeart/2005/8/layout/orgChart1"/>
    <dgm:cxn modelId="{058F3F43-9F7F-4861-B418-FFEE6F88D6C0}" type="presOf" srcId="{BA4FAF37-722E-491D-B2E8-82169FF90121}" destId="{79E9E82B-B388-4971-91CD-C8FB72F498EB}" srcOrd="1" destOrd="0" presId="urn:microsoft.com/office/officeart/2005/8/layout/orgChart1"/>
    <dgm:cxn modelId="{DDB9C850-2645-4086-99A5-A7BF48CA4006}" srcId="{5D663805-3A45-4781-B504-A5602D88F004}" destId="{EFDF8130-9B39-45BA-BA3E-12E95A961CC7}" srcOrd="6" destOrd="0" parTransId="{07123149-4456-4CB5-8114-5F3F21CC6DDF}" sibTransId="{8B2DDC86-B0D5-4DAC-9585-7D360972F752}"/>
    <dgm:cxn modelId="{A5C5AB55-280E-4945-8BE8-EB1906695873}" type="presOf" srcId="{9AD9594A-61F9-487E-8F97-7BAC89253918}" destId="{E9693DFA-CB8E-431E-9B92-4E45E352CB0C}" srcOrd="0" destOrd="0" presId="urn:microsoft.com/office/officeart/2005/8/layout/orgChart1"/>
    <dgm:cxn modelId="{DA868B5A-EAFA-49D9-A38A-B5F88DD973EC}" type="presOf" srcId="{DFE8105A-D27F-4EB1-8E7D-6767A2C1DFC7}" destId="{17DB815B-AE8F-4DFC-8D88-3401C971F0AA}" srcOrd="1" destOrd="0" presId="urn:microsoft.com/office/officeart/2005/8/layout/orgChart1"/>
    <dgm:cxn modelId="{3F2C015C-26FE-49D5-A868-D02E0FF91080}" type="presOf" srcId="{37698183-F142-49DC-9345-97D59B61985A}" destId="{DA61087E-4052-4A28-9DFF-6391CADB104D}" srcOrd="0" destOrd="0" presId="urn:microsoft.com/office/officeart/2005/8/layout/orgChart1"/>
    <dgm:cxn modelId="{FC417E60-1DCC-4B87-A038-ADB0B99020B0}" type="presOf" srcId="{A7F4AC57-5FF9-4253-83E1-65E9F825E6B0}" destId="{D90470DC-4447-4E34-8448-F5E0E389B240}" srcOrd="0" destOrd="0" presId="urn:microsoft.com/office/officeart/2005/8/layout/orgChart1"/>
    <dgm:cxn modelId="{5B117D61-D8A1-400C-B6B3-3CF6BFA83AED}" srcId="{5D663805-3A45-4781-B504-A5602D88F004}" destId="{69C94EBA-6073-4C77-9C66-763F2EC0EC3F}" srcOrd="1" destOrd="0" parTransId="{F560860F-FA5D-4717-9638-11812EEBD29D}" sibTransId="{8E3DEEE6-75C2-4C6C-9741-C50CB08455C8}"/>
    <dgm:cxn modelId="{12A0C465-0669-45AF-A369-7D0926E6D9FE}" type="presOf" srcId="{A7F4AC57-5FF9-4253-83E1-65E9F825E6B0}" destId="{C5151130-8ACA-4C4A-BCAC-BCC6A4EFFC71}" srcOrd="1" destOrd="0" presId="urn:microsoft.com/office/officeart/2005/8/layout/orgChart1"/>
    <dgm:cxn modelId="{DB435F6B-0B94-473B-8553-FB8AA4251BA5}" type="presOf" srcId="{93CE1FB0-8E79-4823-9C39-DE7EF3AFA5E4}" destId="{BB7F588E-3BA4-49C0-B697-F3E5EA641165}" srcOrd="0" destOrd="0" presId="urn:microsoft.com/office/officeart/2005/8/layout/orgChart1"/>
    <dgm:cxn modelId="{606A5B73-E777-4CBF-A6D3-4903163CE5D5}" srcId="{F8542C87-98E2-4687-9E02-D3551B4FC5EE}" destId="{2C20A71D-82A0-42E2-ABFB-6DBC1F2E95FE}" srcOrd="0" destOrd="0" parTransId="{63834980-B512-4790-851C-D31024AF27BA}" sibTransId="{EA8567C6-9AAF-46CF-9003-5F42C5A95769}"/>
    <dgm:cxn modelId="{92D05877-CECA-4BBB-BA0E-FEEA100C7DFB}" type="presOf" srcId="{D30578D0-6445-4E9E-B441-EE2353C5A67D}" destId="{C564F36B-21B0-4202-8FC2-FA55149C34C6}" srcOrd="0" destOrd="0" presId="urn:microsoft.com/office/officeart/2005/8/layout/orgChart1"/>
    <dgm:cxn modelId="{62057278-F60D-46C0-BE36-0D72FF35828C}" srcId="{CEE4197C-8F42-47B9-B4A2-3787B38EEC4E}" destId="{29B836A6-4667-46C0-B431-22DD2CFC088E}" srcOrd="0" destOrd="0" parTransId="{3B74A8E8-EF20-400A-AAFB-468676DEE75E}" sibTransId="{20CEB070-6D58-412F-8911-DB12D398E359}"/>
    <dgm:cxn modelId="{0ED7DC7B-CB99-4B82-8A04-816226A3A3E4}" type="presOf" srcId="{2D01BD3A-5248-407F-B87F-9F2A6D534F7F}" destId="{74512E46-7748-4845-A1B9-A93B261EBE30}" srcOrd="0" destOrd="0" presId="urn:microsoft.com/office/officeart/2005/8/layout/orgChart1"/>
    <dgm:cxn modelId="{FC5A817D-7DE8-4F30-97A3-8467B63CFE28}" type="presOf" srcId="{3B74A8E8-EF20-400A-AAFB-468676DEE75E}" destId="{F70FDE3D-4E34-426D-84D2-A0A84E4859B7}" srcOrd="0" destOrd="0" presId="urn:microsoft.com/office/officeart/2005/8/layout/orgChart1"/>
    <dgm:cxn modelId="{4524F87F-0C5F-407C-8DED-06FF7CEDB555}" srcId="{A7F4AC57-5FF9-4253-83E1-65E9F825E6B0}" destId="{5D663805-3A45-4781-B504-A5602D88F004}" srcOrd="0" destOrd="0" parTransId="{2D01BD3A-5248-407F-B87F-9F2A6D534F7F}" sibTransId="{959273A3-D20C-4315-A944-1BB5D92E4BAD}"/>
    <dgm:cxn modelId="{05AFC185-FE4F-4AA6-B2EF-6D1D49C06667}" type="presOf" srcId="{653C660B-9126-4B47-87AC-CD677BA9C969}" destId="{A0D39531-D06D-4BBC-A9B5-FA41842109B4}" srcOrd="0" destOrd="0" presId="urn:microsoft.com/office/officeart/2005/8/layout/orgChart1"/>
    <dgm:cxn modelId="{D5629586-DD8B-4CA5-A501-D4AE53FA15C3}" type="presOf" srcId="{614ECA66-E83F-4459-8F90-1043A06D9A16}" destId="{5C7A6A38-F2CB-40FE-A5DB-E1D19E174DAB}" srcOrd="0" destOrd="0" presId="urn:microsoft.com/office/officeart/2005/8/layout/orgChart1"/>
    <dgm:cxn modelId="{4E045590-4233-4FA9-846C-087D43187C11}" type="presOf" srcId="{07123149-4456-4CB5-8114-5F3F21CC6DDF}" destId="{E9222310-FD50-4964-ABC7-AD49FC178ED3}" srcOrd="0" destOrd="0" presId="urn:microsoft.com/office/officeart/2005/8/layout/orgChart1"/>
    <dgm:cxn modelId="{A7428493-D429-46B0-85D3-A0A6B0FE11DA}" type="presOf" srcId="{2AB21A01-6C19-43DB-A3C9-7DE1616A548D}" destId="{7B3A11BB-5625-49BF-8668-08B361C22FBE}" srcOrd="0" destOrd="0" presId="urn:microsoft.com/office/officeart/2005/8/layout/orgChart1"/>
    <dgm:cxn modelId="{1F96D499-2218-4A2A-83F9-DEA8DD35B0FE}" type="presOf" srcId="{BDC03177-F4D6-4F50-8E61-D22B227B5C2D}" destId="{1446B2F1-0B98-40CB-8A11-7B7D5733120D}" srcOrd="0" destOrd="0" presId="urn:microsoft.com/office/officeart/2005/8/layout/orgChart1"/>
    <dgm:cxn modelId="{BB8F47A0-C988-441C-8E7A-5245DAABF7AC}" type="presOf" srcId="{3043C25B-6AE4-4712-A999-C98A96D488F2}" destId="{9CD41D61-D0E2-4030-982E-C0700FA6A85C}" srcOrd="1" destOrd="0" presId="urn:microsoft.com/office/officeart/2005/8/layout/orgChart1"/>
    <dgm:cxn modelId="{593A3DA1-7D41-41F9-9624-C9F42E5C3C8A}" type="presOf" srcId="{EFDF8130-9B39-45BA-BA3E-12E95A961CC7}" destId="{056C8CDE-9627-4168-B0D1-A1A0A83FDAF5}" srcOrd="1" destOrd="0" presId="urn:microsoft.com/office/officeart/2005/8/layout/orgChart1"/>
    <dgm:cxn modelId="{370EC0A4-0CC3-41C5-A054-61C87779B3AC}" type="presOf" srcId="{69C94EBA-6073-4C77-9C66-763F2EC0EC3F}" destId="{1EA234DD-463A-49F9-BA53-3E7A6F09B625}" srcOrd="1" destOrd="0" presId="urn:microsoft.com/office/officeart/2005/8/layout/orgChart1"/>
    <dgm:cxn modelId="{635B28A5-D1B2-40F1-AB12-0AF91C26F0D7}" type="presOf" srcId="{BF63A3ED-1680-4F92-BF7E-DD3D3B298184}" destId="{EAE1C689-A73C-4D1B-B58E-875648F74E79}" srcOrd="0" destOrd="0" presId="urn:microsoft.com/office/officeart/2005/8/layout/orgChart1"/>
    <dgm:cxn modelId="{21C490A5-10FE-4909-B8B7-B664DBFA37C4}" type="presOf" srcId="{2C20A71D-82A0-42E2-ABFB-6DBC1F2E95FE}" destId="{ADDD194C-B635-4B13-9C42-5D8CD3A75362}" srcOrd="0" destOrd="0" presId="urn:microsoft.com/office/officeart/2005/8/layout/orgChart1"/>
    <dgm:cxn modelId="{312862A6-4B56-4707-B0B4-C037D5DE2DCD}" type="presOf" srcId="{F8542C87-98E2-4687-9E02-D3551B4FC5EE}" destId="{8320DB80-B9DC-46AC-9159-34E59C946901}" srcOrd="0" destOrd="0" presId="urn:microsoft.com/office/officeart/2005/8/layout/orgChart1"/>
    <dgm:cxn modelId="{98E245AD-46C8-403B-8DA8-948F5150EDB7}" type="presOf" srcId="{49011645-3491-4422-A003-001A2BA9326A}" destId="{F19CA24D-0364-4ED8-A77A-3122E97DEDE1}" srcOrd="1" destOrd="0" presId="urn:microsoft.com/office/officeart/2005/8/layout/orgChart1"/>
    <dgm:cxn modelId="{69508DAE-56E5-4139-ADF9-CBD20DCDEAA6}" srcId="{2C20A71D-82A0-42E2-ABFB-6DBC1F2E95FE}" destId="{A7F4AC57-5FF9-4253-83E1-65E9F825E6B0}" srcOrd="1" destOrd="0" parTransId="{06A72074-63F2-4037-AB88-4245CEDC0569}" sibTransId="{6C895DCA-162D-49D9-91A9-249FC37AC5F8}"/>
    <dgm:cxn modelId="{839CE1AE-79B8-448F-BC24-B4F26501327B}" srcId="{49011645-3491-4422-A003-001A2BA9326A}" destId="{DFE8105A-D27F-4EB1-8E7D-6767A2C1DFC7}" srcOrd="0" destOrd="0" parTransId="{37A021FA-1715-4F7E-90E1-4A9B07ACA4F2}" sibTransId="{2FCEE4C6-212A-4137-9597-1EF477EC83A1}"/>
    <dgm:cxn modelId="{95280CAF-BE7F-43A1-9B5E-A2F9A59400AD}" srcId="{5D663805-3A45-4781-B504-A5602D88F004}" destId="{BA4FAF37-722E-491D-B2E8-82169FF90121}" srcOrd="2" destOrd="0" parTransId="{D30578D0-6445-4E9E-B441-EE2353C5A67D}" sibTransId="{21DD7ACE-08CE-40E0-B1BF-3D3D821BDA6B}"/>
    <dgm:cxn modelId="{1124E9AF-D41B-4446-BF3B-1B39C92C6318}" type="presOf" srcId="{0A0F08EB-36AE-4CBB-B5DA-0B19FE8BC135}" destId="{161785FD-8F65-4C5B-977D-CA812368E006}" srcOrd="0" destOrd="0" presId="urn:microsoft.com/office/officeart/2005/8/layout/orgChart1"/>
    <dgm:cxn modelId="{94C592B0-7802-46CE-B151-03B4B92123C1}" type="presOf" srcId="{EFDF8130-9B39-45BA-BA3E-12E95A961CC7}" destId="{2B91A0A5-64FC-4E09-B4D8-476F88E0D449}" srcOrd="0" destOrd="0" presId="urn:microsoft.com/office/officeart/2005/8/layout/orgChart1"/>
    <dgm:cxn modelId="{56E51CB2-A947-4D98-80A6-A50D6054C71D}" type="presOf" srcId="{2AB21A01-6C19-43DB-A3C9-7DE1616A548D}" destId="{E49303A7-83C2-4B0F-9C26-3318A194F068}" srcOrd="1" destOrd="0" presId="urn:microsoft.com/office/officeart/2005/8/layout/orgChart1"/>
    <dgm:cxn modelId="{E97EE2B2-18F1-4159-8841-66BF5678B91F}" srcId="{A7F4AC57-5FF9-4253-83E1-65E9F825E6B0}" destId="{CEE4197C-8F42-47B9-B4A2-3787B38EEC4E}" srcOrd="1" destOrd="0" parTransId="{93CE1FB0-8E79-4823-9C39-DE7EF3AFA5E4}" sibTransId="{B32B602E-3A3C-4B44-9BF4-B9B79F2B7785}"/>
    <dgm:cxn modelId="{862F67B4-6035-4DEA-99B3-6DAC8A45606D}" type="presOf" srcId="{F5891979-E8C7-4638-87A5-2871602AB7A4}" destId="{76FEADB1-8BC7-4B50-83E4-DAA1C06DDEB2}" srcOrd="0" destOrd="0" presId="urn:microsoft.com/office/officeart/2005/8/layout/orgChart1"/>
    <dgm:cxn modelId="{C01EFFB6-1B20-4FD5-8B7B-6BC05CD816A6}" type="presOf" srcId="{9E303D0C-2CE2-4418-9A45-EE79D5DE41B3}" destId="{EDE57614-70A5-478D-B08F-E5CFBAF086C3}" srcOrd="0" destOrd="0" presId="urn:microsoft.com/office/officeart/2005/8/layout/orgChart1"/>
    <dgm:cxn modelId="{5C3D71B8-F94C-4661-832F-C2866EF09AD8}" type="presOf" srcId="{DB1DF253-ECEC-4F57-B4E6-7A1B0710218E}" destId="{1133F19F-DA9A-4E98-A100-6A8963222C86}" srcOrd="1" destOrd="0" presId="urn:microsoft.com/office/officeart/2005/8/layout/orgChart1"/>
    <dgm:cxn modelId="{986FE6B8-3C67-4A5B-96AD-4A0266BD0E07}" type="presOf" srcId="{0A0F08EB-36AE-4CBB-B5DA-0B19FE8BC135}" destId="{7ABB22DC-B417-445F-9B1A-9310ABF15577}" srcOrd="1" destOrd="0" presId="urn:microsoft.com/office/officeart/2005/8/layout/orgChart1"/>
    <dgm:cxn modelId="{B0B2BBBF-EF77-4919-9558-A89A4E1FCD41}" type="presOf" srcId="{DFE8105A-D27F-4EB1-8E7D-6767A2C1DFC7}" destId="{D386694A-32BE-4DCC-B95C-44C676B5678C}" srcOrd="0" destOrd="0" presId="urn:microsoft.com/office/officeart/2005/8/layout/orgChart1"/>
    <dgm:cxn modelId="{AC1025C1-80C4-457B-AE9A-2D4D3639177B}" type="presOf" srcId="{3043C25B-6AE4-4712-A999-C98A96D488F2}" destId="{CE48EF49-DFBB-45DE-9B46-0B91D54BED1B}" srcOrd="0" destOrd="0" presId="urn:microsoft.com/office/officeart/2005/8/layout/orgChart1"/>
    <dgm:cxn modelId="{B92D8FC2-FC5F-4129-8C0B-FECB81745D70}" type="presOf" srcId="{37A021FA-1715-4F7E-90E1-4A9B07ACA4F2}" destId="{DC005303-C538-43B3-9D54-8F1897EA7610}" srcOrd="0" destOrd="0" presId="urn:microsoft.com/office/officeart/2005/8/layout/orgChart1"/>
    <dgm:cxn modelId="{CE9C8CC8-D9EE-4698-8376-F0D164230C79}" srcId="{2C20A71D-82A0-42E2-ABFB-6DBC1F2E95FE}" destId="{F5891979-E8C7-4638-87A5-2871602AB7A4}" srcOrd="0" destOrd="0" parTransId="{70D8595A-6976-4572-80D1-08F2B18D7A6A}" sibTransId="{8336E85B-981B-49C0-8C58-C0D33D1EAD01}"/>
    <dgm:cxn modelId="{F80AF7CA-7FC0-4849-B193-905D4BE83D68}" type="presOf" srcId="{E3BBC295-7398-421E-B992-7FE8B1C692B0}" destId="{5D8D926F-75F7-4023-869F-9A43EED5C364}" srcOrd="0" destOrd="0" presId="urn:microsoft.com/office/officeart/2005/8/layout/orgChart1"/>
    <dgm:cxn modelId="{C8DBAAD6-6CF2-49EF-BD7C-2AADCCE8331A}" type="presOf" srcId="{9E303D0C-2CE2-4418-9A45-EE79D5DE41B3}" destId="{0E52D4A2-E1D3-4D94-AF53-B7B33C0301C8}" srcOrd="1" destOrd="0" presId="urn:microsoft.com/office/officeart/2005/8/layout/orgChart1"/>
    <dgm:cxn modelId="{F02DEAD7-3479-4769-9755-AE1143A5215E}" type="presOf" srcId="{7A98CDA2-C41F-4175-8B3A-BE4009A93AC3}" destId="{75F909F2-A2D0-4B05-98B0-F5EF2873C989}" srcOrd="0" destOrd="0" presId="urn:microsoft.com/office/officeart/2005/8/layout/orgChart1"/>
    <dgm:cxn modelId="{699DB0DD-43B5-4069-9E3A-12FC1BBC9655}" type="presOf" srcId="{49011645-3491-4422-A003-001A2BA9326A}" destId="{03F1FACA-9291-4938-803E-E31069CE655C}" srcOrd="0" destOrd="0" presId="urn:microsoft.com/office/officeart/2005/8/layout/orgChart1"/>
    <dgm:cxn modelId="{0E92DADE-3CAD-4BD1-BCB2-326E8E181D90}" srcId="{49011645-3491-4422-A003-001A2BA9326A}" destId="{BDC03177-F4D6-4F50-8E61-D22B227B5C2D}" srcOrd="2" destOrd="0" parTransId="{7A98CDA2-C41F-4175-8B3A-BE4009A93AC3}" sibTransId="{1EBD2B57-877E-43FC-B4D1-23AB520261B7}"/>
    <dgm:cxn modelId="{0E2044DF-F0E7-478A-9E8C-62781D989EE2}" type="presOf" srcId="{20F05371-B09F-42B3-8120-43BB87BFE558}" destId="{481A0E0A-4779-4861-8EDE-CF160710E19D}" srcOrd="0" destOrd="0" presId="urn:microsoft.com/office/officeart/2005/8/layout/orgChart1"/>
    <dgm:cxn modelId="{1D7E98E3-96AD-47DF-A98B-40207FB52D27}" type="presOf" srcId="{BDC03177-F4D6-4F50-8E61-D22B227B5C2D}" destId="{96D83D09-3868-4B17-AA13-D9CC50416E27}" srcOrd="1" destOrd="0" presId="urn:microsoft.com/office/officeart/2005/8/layout/orgChart1"/>
    <dgm:cxn modelId="{62167AE9-854C-4528-9F1D-369D4A61A484}" type="presOf" srcId="{70D8595A-6976-4572-80D1-08F2B18D7A6A}" destId="{9B8C1235-9D5A-492C-853A-57296F54AF72}" srcOrd="0" destOrd="0" presId="urn:microsoft.com/office/officeart/2005/8/layout/orgChart1"/>
    <dgm:cxn modelId="{39915EEB-A50E-4511-9ED9-E4D2F84D4A31}" type="presOf" srcId="{7B5567C7-EA94-4711-B99E-EB895FB27441}" destId="{7857D08E-745B-4C1F-A069-84FB22E68C7B}" srcOrd="0" destOrd="0" presId="urn:microsoft.com/office/officeart/2005/8/layout/orgChart1"/>
    <dgm:cxn modelId="{11DD87EB-9732-4B2B-A28B-0E96E800F620}" srcId="{CEE4197C-8F42-47B9-B4A2-3787B38EEC4E}" destId="{0A0F08EB-36AE-4CBB-B5DA-0B19FE8BC135}" srcOrd="1" destOrd="0" parTransId="{E3BBC295-7398-421E-B992-7FE8B1C692B0}" sibTransId="{BD90E157-FA90-49F8-A202-E09972A06B45}"/>
    <dgm:cxn modelId="{EC52F7EE-4058-4269-94B3-0D40DDACBC17}" type="presOf" srcId="{DB1DF253-ECEC-4F57-B4E6-7A1B0710218E}" destId="{FACED5F8-93FE-4B7B-ABC1-9BB7545EF310}" srcOrd="0" destOrd="0" presId="urn:microsoft.com/office/officeart/2005/8/layout/orgChart1"/>
    <dgm:cxn modelId="{3D84A2F5-7A2C-4FAF-9542-8FF8842B2DAE}" type="presOf" srcId="{9AD9594A-61F9-487E-8F97-7BAC89253918}" destId="{803D1D80-6CDB-4772-AA6C-C11564455453}" srcOrd="1" destOrd="0" presId="urn:microsoft.com/office/officeart/2005/8/layout/orgChart1"/>
    <dgm:cxn modelId="{C8094CF6-1589-4D7F-9E3E-02D863B38858}" type="presOf" srcId="{29B836A6-4667-46C0-B431-22DD2CFC088E}" destId="{B7DEDC0E-FFB2-4020-9F4D-C0B176E085CF}" srcOrd="1" destOrd="0" presId="urn:microsoft.com/office/officeart/2005/8/layout/orgChart1"/>
    <dgm:cxn modelId="{FEF457FA-B87A-45A1-BB61-02CE0D85222A}" type="presOf" srcId="{29B836A6-4667-46C0-B431-22DD2CFC088E}" destId="{D3A5715D-2B39-4454-9F4B-67AC32099457}" srcOrd="0" destOrd="0" presId="urn:microsoft.com/office/officeart/2005/8/layout/orgChart1"/>
    <dgm:cxn modelId="{6A21AAFB-F8F6-46C4-9664-0AE28B42077F}" type="presOf" srcId="{06A72074-63F2-4037-AB88-4245CEDC0569}" destId="{E37F494E-7B9B-45D9-AF11-44CA4352F649}" srcOrd="0" destOrd="0" presId="urn:microsoft.com/office/officeart/2005/8/layout/orgChart1"/>
    <dgm:cxn modelId="{177A727F-94C2-4355-AF84-9267209F40D6}" type="presParOf" srcId="{8320DB80-B9DC-46AC-9159-34E59C946901}" destId="{6C467BDA-95C6-46D1-900C-7C1A4885E766}" srcOrd="0" destOrd="0" presId="urn:microsoft.com/office/officeart/2005/8/layout/orgChart1"/>
    <dgm:cxn modelId="{116FED7E-F023-425A-B08F-CC93E4E21F98}" type="presParOf" srcId="{6C467BDA-95C6-46D1-900C-7C1A4885E766}" destId="{4E2B2313-4639-487F-9755-56C54F05C484}" srcOrd="0" destOrd="0" presId="urn:microsoft.com/office/officeart/2005/8/layout/orgChart1"/>
    <dgm:cxn modelId="{2F025F96-1878-4F3B-9A39-3AE4284623AD}" type="presParOf" srcId="{4E2B2313-4639-487F-9755-56C54F05C484}" destId="{ADDD194C-B635-4B13-9C42-5D8CD3A75362}" srcOrd="0" destOrd="0" presId="urn:microsoft.com/office/officeart/2005/8/layout/orgChart1"/>
    <dgm:cxn modelId="{49856925-8D44-4FE3-BF5E-DA66A830271D}" type="presParOf" srcId="{4E2B2313-4639-487F-9755-56C54F05C484}" destId="{217A372C-0FB3-4584-9E16-F92D8A430A46}" srcOrd="1" destOrd="0" presId="urn:microsoft.com/office/officeart/2005/8/layout/orgChart1"/>
    <dgm:cxn modelId="{AFA293C4-04C3-483B-A303-ACAEA41F4057}" type="presParOf" srcId="{6C467BDA-95C6-46D1-900C-7C1A4885E766}" destId="{E0A8522B-6069-4B18-AB32-5B6934B837B1}" srcOrd="1" destOrd="0" presId="urn:microsoft.com/office/officeart/2005/8/layout/orgChart1"/>
    <dgm:cxn modelId="{BA217A3E-004B-4664-BBFE-6D4ECEB06DFB}" type="presParOf" srcId="{E0A8522B-6069-4B18-AB32-5B6934B837B1}" destId="{9B8C1235-9D5A-492C-853A-57296F54AF72}" srcOrd="0" destOrd="0" presId="urn:microsoft.com/office/officeart/2005/8/layout/orgChart1"/>
    <dgm:cxn modelId="{8DCFBA5D-F3F2-4618-A7E1-6E09C027A599}" type="presParOf" srcId="{E0A8522B-6069-4B18-AB32-5B6934B837B1}" destId="{AFCCF9AA-8BBB-4638-ABBB-E6FE6B304C43}" srcOrd="1" destOrd="0" presId="urn:microsoft.com/office/officeart/2005/8/layout/orgChart1"/>
    <dgm:cxn modelId="{503C9D79-15A3-4752-842A-782D8ED2079B}" type="presParOf" srcId="{AFCCF9AA-8BBB-4638-ABBB-E6FE6B304C43}" destId="{C65ED132-295F-4129-AA51-1767775800E9}" srcOrd="0" destOrd="0" presId="urn:microsoft.com/office/officeart/2005/8/layout/orgChart1"/>
    <dgm:cxn modelId="{8C373001-85B3-47A8-A915-40015420DBCD}" type="presParOf" srcId="{C65ED132-295F-4129-AA51-1767775800E9}" destId="{76FEADB1-8BC7-4B50-83E4-DAA1C06DDEB2}" srcOrd="0" destOrd="0" presId="urn:microsoft.com/office/officeart/2005/8/layout/orgChart1"/>
    <dgm:cxn modelId="{EF911398-F9F6-4460-911A-D41FE467DBC0}" type="presParOf" srcId="{C65ED132-295F-4129-AA51-1767775800E9}" destId="{9A16E6EF-8CD5-4333-9E78-B5E7CAC46AA2}" srcOrd="1" destOrd="0" presId="urn:microsoft.com/office/officeart/2005/8/layout/orgChart1"/>
    <dgm:cxn modelId="{4CE3FE5C-C4BB-4AEE-BC7E-E81524801549}" type="presParOf" srcId="{AFCCF9AA-8BBB-4638-ABBB-E6FE6B304C43}" destId="{15808CDF-069C-48F2-B343-7158E4C7ECAF}" srcOrd="1" destOrd="0" presId="urn:microsoft.com/office/officeart/2005/8/layout/orgChart1"/>
    <dgm:cxn modelId="{21903344-765A-4B8C-B71A-F399AA9E460A}" type="presParOf" srcId="{AFCCF9AA-8BBB-4638-ABBB-E6FE6B304C43}" destId="{2F3D8F59-48AE-488E-BB1C-10835E5D00FF}" srcOrd="2" destOrd="0" presId="urn:microsoft.com/office/officeart/2005/8/layout/orgChart1"/>
    <dgm:cxn modelId="{74986756-F741-449D-908E-EE1DFD93F11C}" type="presParOf" srcId="{E0A8522B-6069-4B18-AB32-5B6934B837B1}" destId="{E37F494E-7B9B-45D9-AF11-44CA4352F649}" srcOrd="2" destOrd="0" presId="urn:microsoft.com/office/officeart/2005/8/layout/orgChart1"/>
    <dgm:cxn modelId="{0A1B3CC6-4469-4087-ADC1-64941892502D}" type="presParOf" srcId="{E0A8522B-6069-4B18-AB32-5B6934B837B1}" destId="{5FA04521-0991-4638-9D4E-32F98E0C9749}" srcOrd="3" destOrd="0" presId="urn:microsoft.com/office/officeart/2005/8/layout/orgChart1"/>
    <dgm:cxn modelId="{11060F0A-FA37-4E8C-B91B-D2024007A8FF}" type="presParOf" srcId="{5FA04521-0991-4638-9D4E-32F98E0C9749}" destId="{4363ED22-93A5-4ACB-ABD4-BD6863F61EEA}" srcOrd="0" destOrd="0" presId="urn:microsoft.com/office/officeart/2005/8/layout/orgChart1"/>
    <dgm:cxn modelId="{4E60DA52-CFA9-469B-ABD2-8352EC5E0593}" type="presParOf" srcId="{4363ED22-93A5-4ACB-ABD4-BD6863F61EEA}" destId="{D90470DC-4447-4E34-8448-F5E0E389B240}" srcOrd="0" destOrd="0" presId="urn:microsoft.com/office/officeart/2005/8/layout/orgChart1"/>
    <dgm:cxn modelId="{EE5C23D5-90F9-4127-8B6A-1C7BB0FEB47D}" type="presParOf" srcId="{4363ED22-93A5-4ACB-ABD4-BD6863F61EEA}" destId="{C5151130-8ACA-4C4A-BCAC-BCC6A4EFFC71}" srcOrd="1" destOrd="0" presId="urn:microsoft.com/office/officeart/2005/8/layout/orgChart1"/>
    <dgm:cxn modelId="{71653104-A957-413C-8DBC-BCCF4A1FF50C}" type="presParOf" srcId="{5FA04521-0991-4638-9D4E-32F98E0C9749}" destId="{413948AF-03C7-4D1A-9000-AA439197F28C}" srcOrd="1" destOrd="0" presId="urn:microsoft.com/office/officeart/2005/8/layout/orgChart1"/>
    <dgm:cxn modelId="{2DDFBECE-FF0C-4E2D-B547-ABBD0333189B}" type="presParOf" srcId="{413948AF-03C7-4D1A-9000-AA439197F28C}" destId="{74512E46-7748-4845-A1B9-A93B261EBE30}" srcOrd="0" destOrd="0" presId="urn:microsoft.com/office/officeart/2005/8/layout/orgChart1"/>
    <dgm:cxn modelId="{99354247-2E81-4CD6-9CD7-66EB5B31CF21}" type="presParOf" srcId="{413948AF-03C7-4D1A-9000-AA439197F28C}" destId="{5A3ADC60-E46E-4D59-A626-DF3F9FABDBCC}" srcOrd="1" destOrd="0" presId="urn:microsoft.com/office/officeart/2005/8/layout/orgChart1"/>
    <dgm:cxn modelId="{B6F9A30B-058F-492E-A745-873E6CD94790}" type="presParOf" srcId="{5A3ADC60-E46E-4D59-A626-DF3F9FABDBCC}" destId="{424FBF34-C319-42C4-AA8C-E04A5D382282}" srcOrd="0" destOrd="0" presId="urn:microsoft.com/office/officeart/2005/8/layout/orgChart1"/>
    <dgm:cxn modelId="{3949B6FF-0C93-4B07-AD42-CE14D4CD24C8}" type="presParOf" srcId="{424FBF34-C319-42C4-AA8C-E04A5D382282}" destId="{DC210C74-E98E-4098-8E83-618B16A1C43A}" srcOrd="0" destOrd="0" presId="urn:microsoft.com/office/officeart/2005/8/layout/orgChart1"/>
    <dgm:cxn modelId="{C04B4DC4-F8BA-4BE0-A5F5-273EB8F6DD15}" type="presParOf" srcId="{424FBF34-C319-42C4-AA8C-E04A5D382282}" destId="{477EDDDC-7E19-457B-9BD0-5F7A26E4293A}" srcOrd="1" destOrd="0" presId="urn:microsoft.com/office/officeart/2005/8/layout/orgChart1"/>
    <dgm:cxn modelId="{9C0B69BB-D516-4D86-A68E-89539BB4C5FB}" type="presParOf" srcId="{5A3ADC60-E46E-4D59-A626-DF3F9FABDBCC}" destId="{E2D8EC56-BD50-4D9E-A53B-E64447993A49}" srcOrd="1" destOrd="0" presId="urn:microsoft.com/office/officeart/2005/8/layout/orgChart1"/>
    <dgm:cxn modelId="{04246FA5-9CC9-43C3-86AE-D896CDC8F42C}" type="presParOf" srcId="{E2D8EC56-BD50-4D9E-A53B-E64447993A49}" destId="{A0D39531-D06D-4BBC-A9B5-FA41842109B4}" srcOrd="0" destOrd="0" presId="urn:microsoft.com/office/officeart/2005/8/layout/orgChart1"/>
    <dgm:cxn modelId="{15DB8CCB-EE12-455D-85B0-DF54AA3D1FE8}" type="presParOf" srcId="{E2D8EC56-BD50-4D9E-A53B-E64447993A49}" destId="{A37530CA-A477-4041-BFD8-B2B7CC34514D}" srcOrd="1" destOrd="0" presId="urn:microsoft.com/office/officeart/2005/8/layout/orgChart1"/>
    <dgm:cxn modelId="{7B2AAA21-A6C8-4301-A261-CC277D663F78}" type="presParOf" srcId="{A37530CA-A477-4041-BFD8-B2B7CC34514D}" destId="{A9516DA6-B33C-4C6C-86EB-D747C8EFA5FF}" srcOrd="0" destOrd="0" presId="urn:microsoft.com/office/officeart/2005/8/layout/orgChart1"/>
    <dgm:cxn modelId="{5153E54B-6A11-41C9-9441-22342453E7C6}" type="presParOf" srcId="{A9516DA6-B33C-4C6C-86EB-D747C8EFA5FF}" destId="{FACED5F8-93FE-4B7B-ABC1-9BB7545EF310}" srcOrd="0" destOrd="0" presId="urn:microsoft.com/office/officeart/2005/8/layout/orgChart1"/>
    <dgm:cxn modelId="{550D06DD-BF80-4A01-8858-98B83374959B}" type="presParOf" srcId="{A9516DA6-B33C-4C6C-86EB-D747C8EFA5FF}" destId="{1133F19F-DA9A-4E98-A100-6A8963222C86}" srcOrd="1" destOrd="0" presId="urn:microsoft.com/office/officeart/2005/8/layout/orgChart1"/>
    <dgm:cxn modelId="{4A271CBD-5550-445A-96D9-EE00681BC716}" type="presParOf" srcId="{A37530CA-A477-4041-BFD8-B2B7CC34514D}" destId="{EE93E0D5-5418-4516-A904-4D8977117265}" srcOrd="1" destOrd="0" presId="urn:microsoft.com/office/officeart/2005/8/layout/orgChart1"/>
    <dgm:cxn modelId="{59766092-7A09-45ED-B52A-6B356284E887}" type="presParOf" srcId="{A37530CA-A477-4041-BFD8-B2B7CC34514D}" destId="{3FC7D19C-551F-4984-A644-EAA6008F8399}" srcOrd="2" destOrd="0" presId="urn:microsoft.com/office/officeart/2005/8/layout/orgChart1"/>
    <dgm:cxn modelId="{E41CD40B-F1E7-4ED1-A21D-28C849A05514}" type="presParOf" srcId="{E2D8EC56-BD50-4D9E-A53B-E64447993A49}" destId="{91741E00-0992-4A1C-ABCA-B7BAB806526D}" srcOrd="2" destOrd="0" presId="urn:microsoft.com/office/officeart/2005/8/layout/orgChart1"/>
    <dgm:cxn modelId="{03B2F101-DAD0-42F2-9E9C-B71B9541D202}" type="presParOf" srcId="{E2D8EC56-BD50-4D9E-A53B-E64447993A49}" destId="{730532AF-67F1-4466-B1FD-9012396FE028}" srcOrd="3" destOrd="0" presId="urn:microsoft.com/office/officeart/2005/8/layout/orgChart1"/>
    <dgm:cxn modelId="{6A51833F-443E-43E4-BC38-AD17EB39CE01}" type="presParOf" srcId="{730532AF-67F1-4466-B1FD-9012396FE028}" destId="{44B86299-5B77-495F-B598-97A173AD6195}" srcOrd="0" destOrd="0" presId="urn:microsoft.com/office/officeart/2005/8/layout/orgChart1"/>
    <dgm:cxn modelId="{68BB8C2C-25B1-4582-8483-FCA223B1CA7A}" type="presParOf" srcId="{44B86299-5B77-495F-B598-97A173AD6195}" destId="{7F949538-E512-4D6D-BF8F-DEA28717AE19}" srcOrd="0" destOrd="0" presId="urn:microsoft.com/office/officeart/2005/8/layout/orgChart1"/>
    <dgm:cxn modelId="{1673140D-2842-4378-A7C3-495B84561D0A}" type="presParOf" srcId="{44B86299-5B77-495F-B598-97A173AD6195}" destId="{1EA234DD-463A-49F9-BA53-3E7A6F09B625}" srcOrd="1" destOrd="0" presId="urn:microsoft.com/office/officeart/2005/8/layout/orgChart1"/>
    <dgm:cxn modelId="{90A02A4E-6E98-46C3-A87B-CDB63C9A17B7}" type="presParOf" srcId="{730532AF-67F1-4466-B1FD-9012396FE028}" destId="{47009D3D-971D-4D85-B573-139192FFB960}" srcOrd="1" destOrd="0" presId="urn:microsoft.com/office/officeart/2005/8/layout/orgChart1"/>
    <dgm:cxn modelId="{4A2B557E-4CE2-47CC-B52C-B7DF4EDA5271}" type="presParOf" srcId="{730532AF-67F1-4466-B1FD-9012396FE028}" destId="{160E396F-99DC-48E1-BAA6-A91D8E32A872}" srcOrd="2" destOrd="0" presId="urn:microsoft.com/office/officeart/2005/8/layout/orgChart1"/>
    <dgm:cxn modelId="{37532F98-E8A0-4247-82DF-8710368B177D}" type="presParOf" srcId="{E2D8EC56-BD50-4D9E-A53B-E64447993A49}" destId="{C564F36B-21B0-4202-8FC2-FA55149C34C6}" srcOrd="4" destOrd="0" presId="urn:microsoft.com/office/officeart/2005/8/layout/orgChart1"/>
    <dgm:cxn modelId="{6D4C2421-4DE0-4BAF-84E2-7BCCF0129D5F}" type="presParOf" srcId="{E2D8EC56-BD50-4D9E-A53B-E64447993A49}" destId="{12182513-9E4E-4E12-98F6-F4EC28D772B2}" srcOrd="5" destOrd="0" presId="urn:microsoft.com/office/officeart/2005/8/layout/orgChart1"/>
    <dgm:cxn modelId="{C6A8C462-6440-4BAF-9C54-E731728047F7}" type="presParOf" srcId="{12182513-9E4E-4E12-98F6-F4EC28D772B2}" destId="{38EDEDDF-40FC-4308-A699-D0B6BCCAEAF7}" srcOrd="0" destOrd="0" presId="urn:microsoft.com/office/officeart/2005/8/layout/orgChart1"/>
    <dgm:cxn modelId="{6BBD68BA-DFB6-4A1C-970E-86CD42AD3A8D}" type="presParOf" srcId="{38EDEDDF-40FC-4308-A699-D0B6BCCAEAF7}" destId="{18145F11-B6C6-4059-8CF2-3335D5F0277E}" srcOrd="0" destOrd="0" presId="urn:microsoft.com/office/officeart/2005/8/layout/orgChart1"/>
    <dgm:cxn modelId="{8089DB73-3531-4208-A0BF-B31B65A6DC40}" type="presParOf" srcId="{38EDEDDF-40FC-4308-A699-D0B6BCCAEAF7}" destId="{79E9E82B-B388-4971-91CD-C8FB72F498EB}" srcOrd="1" destOrd="0" presId="urn:microsoft.com/office/officeart/2005/8/layout/orgChart1"/>
    <dgm:cxn modelId="{8EA7FB2D-2A07-4F37-9B6C-DBBD5BE5BC58}" type="presParOf" srcId="{12182513-9E4E-4E12-98F6-F4EC28D772B2}" destId="{103AAC1A-BD0F-469E-B8D8-BEB153E55E7E}" srcOrd="1" destOrd="0" presId="urn:microsoft.com/office/officeart/2005/8/layout/orgChart1"/>
    <dgm:cxn modelId="{13BA425F-AC37-4F74-87BC-92A333A2315D}" type="presParOf" srcId="{12182513-9E4E-4E12-98F6-F4EC28D772B2}" destId="{4B0AF0C1-DE8D-45DA-8C8B-1F934DD5469B}" srcOrd="2" destOrd="0" presId="urn:microsoft.com/office/officeart/2005/8/layout/orgChart1"/>
    <dgm:cxn modelId="{EE2FD8E9-38BE-48DE-8BCD-DF529206AF23}" type="presParOf" srcId="{E2D8EC56-BD50-4D9E-A53B-E64447993A49}" destId="{DA61087E-4052-4A28-9DFF-6391CADB104D}" srcOrd="6" destOrd="0" presId="urn:microsoft.com/office/officeart/2005/8/layout/orgChart1"/>
    <dgm:cxn modelId="{E57BBF05-BACD-4E50-800A-D8E02F7642AB}" type="presParOf" srcId="{E2D8EC56-BD50-4D9E-A53B-E64447993A49}" destId="{3E4DDE2C-6088-4A0F-B5D1-EE1F4427B9DA}" srcOrd="7" destOrd="0" presId="urn:microsoft.com/office/officeart/2005/8/layout/orgChart1"/>
    <dgm:cxn modelId="{BE85CD48-E9F6-403B-85FB-7D788B3F6549}" type="presParOf" srcId="{3E4DDE2C-6088-4A0F-B5D1-EE1F4427B9DA}" destId="{29D137BD-5070-4FEF-88B2-8C2947F8F235}" srcOrd="0" destOrd="0" presId="urn:microsoft.com/office/officeart/2005/8/layout/orgChart1"/>
    <dgm:cxn modelId="{24D85AA3-FADD-4A46-895C-66FE52D02EAA}" type="presParOf" srcId="{29D137BD-5070-4FEF-88B2-8C2947F8F235}" destId="{EDE57614-70A5-478D-B08F-E5CFBAF086C3}" srcOrd="0" destOrd="0" presId="urn:microsoft.com/office/officeart/2005/8/layout/orgChart1"/>
    <dgm:cxn modelId="{1253EBA4-F37E-4281-ACFE-4965713D2C90}" type="presParOf" srcId="{29D137BD-5070-4FEF-88B2-8C2947F8F235}" destId="{0E52D4A2-E1D3-4D94-AF53-B7B33C0301C8}" srcOrd="1" destOrd="0" presId="urn:microsoft.com/office/officeart/2005/8/layout/orgChart1"/>
    <dgm:cxn modelId="{88EFA5C7-94A0-446A-9A94-BC06C4831AFC}" type="presParOf" srcId="{3E4DDE2C-6088-4A0F-B5D1-EE1F4427B9DA}" destId="{55F6F567-7F45-4052-B5AF-C979F2EFC847}" srcOrd="1" destOrd="0" presId="urn:microsoft.com/office/officeart/2005/8/layout/orgChart1"/>
    <dgm:cxn modelId="{D3526614-C2B1-46F1-B933-FF8EE5E85E05}" type="presParOf" srcId="{3E4DDE2C-6088-4A0F-B5D1-EE1F4427B9DA}" destId="{8C4DC409-5C29-445D-9AAA-2D75D0C2A4C7}" srcOrd="2" destOrd="0" presId="urn:microsoft.com/office/officeart/2005/8/layout/orgChart1"/>
    <dgm:cxn modelId="{858B715E-F6A2-48B7-908E-C25121163036}" type="presParOf" srcId="{E2D8EC56-BD50-4D9E-A53B-E64447993A49}" destId="{481A0E0A-4779-4861-8EDE-CF160710E19D}" srcOrd="8" destOrd="0" presId="urn:microsoft.com/office/officeart/2005/8/layout/orgChart1"/>
    <dgm:cxn modelId="{099C2B8E-A8FD-4F65-B67F-3C7A634F3C99}" type="presParOf" srcId="{E2D8EC56-BD50-4D9E-A53B-E64447993A49}" destId="{65F1BB0E-8A34-4F56-B3D9-BA8036357C42}" srcOrd="9" destOrd="0" presId="urn:microsoft.com/office/officeart/2005/8/layout/orgChart1"/>
    <dgm:cxn modelId="{01D835C9-547E-49BF-A257-1325458DC8E0}" type="presParOf" srcId="{65F1BB0E-8A34-4F56-B3D9-BA8036357C42}" destId="{F190960C-F1C6-42FB-A245-28DC31B6FA87}" srcOrd="0" destOrd="0" presId="urn:microsoft.com/office/officeart/2005/8/layout/orgChart1"/>
    <dgm:cxn modelId="{4E417DC3-41F5-4DA1-BC02-F07E480A995D}" type="presParOf" srcId="{F190960C-F1C6-42FB-A245-28DC31B6FA87}" destId="{E9693DFA-CB8E-431E-9B92-4E45E352CB0C}" srcOrd="0" destOrd="0" presId="urn:microsoft.com/office/officeart/2005/8/layout/orgChart1"/>
    <dgm:cxn modelId="{ECE6DB6B-C0F5-466D-999F-91658EE43001}" type="presParOf" srcId="{F190960C-F1C6-42FB-A245-28DC31B6FA87}" destId="{803D1D80-6CDB-4772-AA6C-C11564455453}" srcOrd="1" destOrd="0" presId="urn:microsoft.com/office/officeart/2005/8/layout/orgChart1"/>
    <dgm:cxn modelId="{1DCA82CC-CFCD-4401-98AA-857EBD461AEE}" type="presParOf" srcId="{65F1BB0E-8A34-4F56-B3D9-BA8036357C42}" destId="{A4CB9628-0408-42B1-A841-353C745F2314}" srcOrd="1" destOrd="0" presId="urn:microsoft.com/office/officeart/2005/8/layout/orgChart1"/>
    <dgm:cxn modelId="{F58F8E40-87FE-479C-8C43-FE13D73B639C}" type="presParOf" srcId="{65F1BB0E-8A34-4F56-B3D9-BA8036357C42}" destId="{1E308AFD-18F0-4954-84B6-25C2A6171C4C}" srcOrd="2" destOrd="0" presId="urn:microsoft.com/office/officeart/2005/8/layout/orgChart1"/>
    <dgm:cxn modelId="{032F86BF-DE9D-48AF-83E8-EDF9C517C4EA}" type="presParOf" srcId="{E2D8EC56-BD50-4D9E-A53B-E64447993A49}" destId="{5C7A6A38-F2CB-40FE-A5DB-E1D19E174DAB}" srcOrd="10" destOrd="0" presId="urn:microsoft.com/office/officeart/2005/8/layout/orgChart1"/>
    <dgm:cxn modelId="{01156447-1530-4CEB-AE8D-D38E19417CD6}" type="presParOf" srcId="{E2D8EC56-BD50-4D9E-A53B-E64447993A49}" destId="{C37FC1BE-99A4-4F27-9302-C7B78B21E9C4}" srcOrd="11" destOrd="0" presId="urn:microsoft.com/office/officeart/2005/8/layout/orgChart1"/>
    <dgm:cxn modelId="{9373314E-C015-4144-B6D0-B1E4FCDAF722}" type="presParOf" srcId="{C37FC1BE-99A4-4F27-9302-C7B78B21E9C4}" destId="{37067E59-6081-4F1B-B92A-FCBFCE151FB3}" srcOrd="0" destOrd="0" presId="urn:microsoft.com/office/officeart/2005/8/layout/orgChart1"/>
    <dgm:cxn modelId="{40C4AB06-D8AB-415A-BFB9-D8686AEE578A}" type="presParOf" srcId="{37067E59-6081-4F1B-B92A-FCBFCE151FB3}" destId="{7B3A11BB-5625-49BF-8668-08B361C22FBE}" srcOrd="0" destOrd="0" presId="urn:microsoft.com/office/officeart/2005/8/layout/orgChart1"/>
    <dgm:cxn modelId="{6E76EBAE-7179-4E17-907D-9916713A5BD1}" type="presParOf" srcId="{37067E59-6081-4F1B-B92A-FCBFCE151FB3}" destId="{E49303A7-83C2-4B0F-9C26-3318A194F068}" srcOrd="1" destOrd="0" presId="urn:microsoft.com/office/officeart/2005/8/layout/orgChart1"/>
    <dgm:cxn modelId="{6FFFFE00-E751-4B14-B7C2-B6356314DEF0}" type="presParOf" srcId="{C37FC1BE-99A4-4F27-9302-C7B78B21E9C4}" destId="{CC36C7FB-A2DD-481A-A12B-A63CAC0FC37C}" srcOrd="1" destOrd="0" presId="urn:microsoft.com/office/officeart/2005/8/layout/orgChart1"/>
    <dgm:cxn modelId="{1D0F6B9C-EDD3-42D8-9793-8B6803DB564A}" type="presParOf" srcId="{C37FC1BE-99A4-4F27-9302-C7B78B21E9C4}" destId="{A2DEFF2E-89C7-45F1-AA62-120F9E7E6C07}" srcOrd="2" destOrd="0" presId="urn:microsoft.com/office/officeart/2005/8/layout/orgChart1"/>
    <dgm:cxn modelId="{9DAB057C-1837-4093-AF5F-C2D8B2F7CF45}" type="presParOf" srcId="{E2D8EC56-BD50-4D9E-A53B-E64447993A49}" destId="{E9222310-FD50-4964-ABC7-AD49FC178ED3}" srcOrd="12" destOrd="0" presId="urn:microsoft.com/office/officeart/2005/8/layout/orgChart1"/>
    <dgm:cxn modelId="{89EDA26D-9B88-40CF-AC5B-E184A794E417}" type="presParOf" srcId="{E2D8EC56-BD50-4D9E-A53B-E64447993A49}" destId="{370E0F0D-EE55-4918-9D46-035FAD0D750A}" srcOrd="13" destOrd="0" presId="urn:microsoft.com/office/officeart/2005/8/layout/orgChart1"/>
    <dgm:cxn modelId="{3CC98E84-99E8-41C0-B4AB-9A08CEFFA2CA}" type="presParOf" srcId="{370E0F0D-EE55-4918-9D46-035FAD0D750A}" destId="{9BDFCCE7-DA2E-4BC4-80BB-34977956AAD7}" srcOrd="0" destOrd="0" presId="urn:microsoft.com/office/officeart/2005/8/layout/orgChart1"/>
    <dgm:cxn modelId="{5936A1CB-0ACE-445F-A5B2-049B5FD12A66}" type="presParOf" srcId="{9BDFCCE7-DA2E-4BC4-80BB-34977956AAD7}" destId="{2B91A0A5-64FC-4E09-B4D8-476F88E0D449}" srcOrd="0" destOrd="0" presId="urn:microsoft.com/office/officeart/2005/8/layout/orgChart1"/>
    <dgm:cxn modelId="{EA55CAF7-E22D-427F-AFBE-3C62390B2E28}" type="presParOf" srcId="{9BDFCCE7-DA2E-4BC4-80BB-34977956AAD7}" destId="{056C8CDE-9627-4168-B0D1-A1A0A83FDAF5}" srcOrd="1" destOrd="0" presId="urn:microsoft.com/office/officeart/2005/8/layout/orgChart1"/>
    <dgm:cxn modelId="{F43A4369-68A1-40B0-A7C9-5F43E7AB2683}" type="presParOf" srcId="{370E0F0D-EE55-4918-9D46-035FAD0D750A}" destId="{B5088CB8-6215-4515-AC27-4955A73FEBBE}" srcOrd="1" destOrd="0" presId="urn:microsoft.com/office/officeart/2005/8/layout/orgChart1"/>
    <dgm:cxn modelId="{8F8BC0DF-F3CF-4F1C-B726-4097F3A6A109}" type="presParOf" srcId="{370E0F0D-EE55-4918-9D46-035FAD0D750A}" destId="{3A538B08-668E-4429-929C-A65C2AD8BC80}" srcOrd="2" destOrd="0" presId="urn:microsoft.com/office/officeart/2005/8/layout/orgChart1"/>
    <dgm:cxn modelId="{146E2C18-362A-44F3-8C07-63DB678310DA}" type="presParOf" srcId="{5A3ADC60-E46E-4D59-A626-DF3F9FABDBCC}" destId="{08B2A42D-A474-4F76-BF84-EB6A70F166FE}" srcOrd="2" destOrd="0" presId="urn:microsoft.com/office/officeart/2005/8/layout/orgChart1"/>
    <dgm:cxn modelId="{544D40A5-AD9F-430F-B4F1-87A560879B7C}" type="presParOf" srcId="{413948AF-03C7-4D1A-9000-AA439197F28C}" destId="{BB7F588E-3BA4-49C0-B697-F3E5EA641165}" srcOrd="2" destOrd="0" presId="urn:microsoft.com/office/officeart/2005/8/layout/orgChart1"/>
    <dgm:cxn modelId="{E82B6CA1-A80A-49A6-98B0-F93FFFDC9707}" type="presParOf" srcId="{413948AF-03C7-4D1A-9000-AA439197F28C}" destId="{6F48AF83-A25A-44C2-8A49-46B65639F50A}" srcOrd="3" destOrd="0" presId="urn:microsoft.com/office/officeart/2005/8/layout/orgChart1"/>
    <dgm:cxn modelId="{278224AB-40F9-4DA3-9601-0191884F0980}" type="presParOf" srcId="{6F48AF83-A25A-44C2-8A49-46B65639F50A}" destId="{6F72E2C9-CF9E-4B60-8407-E4BDB144C465}" srcOrd="0" destOrd="0" presId="urn:microsoft.com/office/officeart/2005/8/layout/orgChart1"/>
    <dgm:cxn modelId="{2F091D4C-08BF-4CA0-90A3-81024E755992}" type="presParOf" srcId="{6F72E2C9-CF9E-4B60-8407-E4BDB144C465}" destId="{D2D61838-3BE4-4D24-A047-6C925E967E2A}" srcOrd="0" destOrd="0" presId="urn:microsoft.com/office/officeart/2005/8/layout/orgChart1"/>
    <dgm:cxn modelId="{D322CE15-708A-4515-BF61-87C1CE7E6BCF}" type="presParOf" srcId="{6F72E2C9-CF9E-4B60-8407-E4BDB144C465}" destId="{8E569955-CE55-46F7-B4D3-85344239AEB7}" srcOrd="1" destOrd="0" presId="urn:microsoft.com/office/officeart/2005/8/layout/orgChart1"/>
    <dgm:cxn modelId="{1E196364-471E-469D-9E8A-3B52668FA91B}" type="presParOf" srcId="{6F48AF83-A25A-44C2-8A49-46B65639F50A}" destId="{E3B7B7B8-FE9C-4AC5-B459-7BAD2726D080}" srcOrd="1" destOrd="0" presId="urn:microsoft.com/office/officeart/2005/8/layout/orgChart1"/>
    <dgm:cxn modelId="{EA20D2A3-417D-4244-9A4C-C49D40C3C57A}" type="presParOf" srcId="{E3B7B7B8-FE9C-4AC5-B459-7BAD2726D080}" destId="{F70FDE3D-4E34-426D-84D2-A0A84E4859B7}" srcOrd="0" destOrd="0" presId="urn:microsoft.com/office/officeart/2005/8/layout/orgChart1"/>
    <dgm:cxn modelId="{F78A3E02-0189-4B42-A3DB-986D7BB00932}" type="presParOf" srcId="{E3B7B7B8-FE9C-4AC5-B459-7BAD2726D080}" destId="{C274AEF5-ED1C-4FA1-9BE4-7243A6DB472B}" srcOrd="1" destOrd="0" presId="urn:microsoft.com/office/officeart/2005/8/layout/orgChart1"/>
    <dgm:cxn modelId="{DD6DE121-1C81-4895-AF08-B5B395B5CDD7}" type="presParOf" srcId="{C274AEF5-ED1C-4FA1-9BE4-7243A6DB472B}" destId="{241A84EB-8ADF-40B3-A823-3B6584F4D2D7}" srcOrd="0" destOrd="0" presId="urn:microsoft.com/office/officeart/2005/8/layout/orgChart1"/>
    <dgm:cxn modelId="{06F70046-195A-4FAC-9AFC-A4C27CD33A6A}" type="presParOf" srcId="{241A84EB-8ADF-40B3-A823-3B6584F4D2D7}" destId="{D3A5715D-2B39-4454-9F4B-67AC32099457}" srcOrd="0" destOrd="0" presId="urn:microsoft.com/office/officeart/2005/8/layout/orgChart1"/>
    <dgm:cxn modelId="{36634575-1A34-48A2-9276-D965F42398FC}" type="presParOf" srcId="{241A84EB-8ADF-40B3-A823-3B6584F4D2D7}" destId="{B7DEDC0E-FFB2-4020-9F4D-C0B176E085CF}" srcOrd="1" destOrd="0" presId="urn:microsoft.com/office/officeart/2005/8/layout/orgChart1"/>
    <dgm:cxn modelId="{F764F195-AD98-4651-808F-1B9B72CB3A4A}" type="presParOf" srcId="{C274AEF5-ED1C-4FA1-9BE4-7243A6DB472B}" destId="{96105F38-DA74-4858-9605-7274F5A74FF1}" srcOrd="1" destOrd="0" presId="urn:microsoft.com/office/officeart/2005/8/layout/orgChart1"/>
    <dgm:cxn modelId="{98A8A797-E5B0-4974-B92C-EE525352F6A6}" type="presParOf" srcId="{C274AEF5-ED1C-4FA1-9BE4-7243A6DB472B}" destId="{B7AF3429-7607-4DB7-A451-3D43BDABDCFF}" srcOrd="2" destOrd="0" presId="urn:microsoft.com/office/officeart/2005/8/layout/orgChart1"/>
    <dgm:cxn modelId="{51341490-2122-4B36-BF54-0E233958B646}" type="presParOf" srcId="{E3B7B7B8-FE9C-4AC5-B459-7BAD2726D080}" destId="{5D8D926F-75F7-4023-869F-9A43EED5C364}" srcOrd="2" destOrd="0" presId="urn:microsoft.com/office/officeart/2005/8/layout/orgChart1"/>
    <dgm:cxn modelId="{6425464C-EDCE-40FA-A9D6-FAAEC53E6AE2}" type="presParOf" srcId="{E3B7B7B8-FE9C-4AC5-B459-7BAD2726D080}" destId="{C8869508-65F9-4DCE-A8BE-4D6426D984A9}" srcOrd="3" destOrd="0" presId="urn:microsoft.com/office/officeart/2005/8/layout/orgChart1"/>
    <dgm:cxn modelId="{FF97BDF7-7FC4-45EB-B201-5C9A6C759F29}" type="presParOf" srcId="{C8869508-65F9-4DCE-A8BE-4D6426D984A9}" destId="{97A2938B-DDBD-476E-B748-C1A3AD53EB0E}" srcOrd="0" destOrd="0" presId="urn:microsoft.com/office/officeart/2005/8/layout/orgChart1"/>
    <dgm:cxn modelId="{11CA1C2B-B945-47BD-BA51-B4B1B003C772}" type="presParOf" srcId="{97A2938B-DDBD-476E-B748-C1A3AD53EB0E}" destId="{161785FD-8F65-4C5B-977D-CA812368E006}" srcOrd="0" destOrd="0" presId="urn:microsoft.com/office/officeart/2005/8/layout/orgChart1"/>
    <dgm:cxn modelId="{6D88F025-DEFB-4E83-B491-0A795D811AFA}" type="presParOf" srcId="{97A2938B-DDBD-476E-B748-C1A3AD53EB0E}" destId="{7ABB22DC-B417-445F-9B1A-9310ABF15577}" srcOrd="1" destOrd="0" presId="urn:microsoft.com/office/officeart/2005/8/layout/orgChart1"/>
    <dgm:cxn modelId="{BE54C424-0C78-430E-9539-B8FA332F7648}" type="presParOf" srcId="{C8869508-65F9-4DCE-A8BE-4D6426D984A9}" destId="{5FF4267E-AAD6-4279-A73A-9DD96B237BF7}" srcOrd="1" destOrd="0" presId="urn:microsoft.com/office/officeart/2005/8/layout/orgChart1"/>
    <dgm:cxn modelId="{3BE272BF-B307-4F94-9AAF-27493390F8E0}" type="presParOf" srcId="{C8869508-65F9-4DCE-A8BE-4D6426D984A9}" destId="{DCB416D2-5AF3-4464-853B-48C4AAFF4218}" srcOrd="2" destOrd="0" presId="urn:microsoft.com/office/officeart/2005/8/layout/orgChart1"/>
    <dgm:cxn modelId="{FD080EB3-99F5-4D69-AB02-8D882D7D2A4E}" type="presParOf" srcId="{6F48AF83-A25A-44C2-8A49-46B65639F50A}" destId="{D7A98053-C316-49EB-BFA6-5128C2C6CFDB}" srcOrd="2" destOrd="0" presId="urn:microsoft.com/office/officeart/2005/8/layout/orgChart1"/>
    <dgm:cxn modelId="{1994D6EF-43A3-439E-B553-0CB091A87A1E}" type="presParOf" srcId="{5FA04521-0991-4638-9D4E-32F98E0C9749}" destId="{5945F11E-ACBC-4758-88C1-6B86E30C8DD9}" srcOrd="2" destOrd="0" presId="urn:microsoft.com/office/officeart/2005/8/layout/orgChart1"/>
    <dgm:cxn modelId="{0CACC070-3454-466A-9619-A9BF2FAE2D6E}" type="presParOf" srcId="{E0A8522B-6069-4B18-AB32-5B6934B837B1}" destId="{EAE1C689-A73C-4D1B-B58E-875648F74E79}" srcOrd="4" destOrd="0" presId="urn:microsoft.com/office/officeart/2005/8/layout/orgChart1"/>
    <dgm:cxn modelId="{789BE682-5AE3-4F96-8494-F6228ACD9BA4}" type="presParOf" srcId="{E0A8522B-6069-4B18-AB32-5B6934B837B1}" destId="{21982E58-816D-4893-8FE6-12E15A5EC4BC}" srcOrd="5" destOrd="0" presId="urn:microsoft.com/office/officeart/2005/8/layout/orgChart1"/>
    <dgm:cxn modelId="{B54160A3-A516-4555-B649-29363C76F70B}" type="presParOf" srcId="{21982E58-816D-4893-8FE6-12E15A5EC4BC}" destId="{773A32EA-7C36-478B-ABB6-E4E26C386E8B}" srcOrd="0" destOrd="0" presId="urn:microsoft.com/office/officeart/2005/8/layout/orgChart1"/>
    <dgm:cxn modelId="{2DB477E6-FB53-4746-9A64-0607A4E76477}" type="presParOf" srcId="{773A32EA-7C36-478B-ABB6-E4E26C386E8B}" destId="{03F1FACA-9291-4938-803E-E31069CE655C}" srcOrd="0" destOrd="0" presId="urn:microsoft.com/office/officeart/2005/8/layout/orgChart1"/>
    <dgm:cxn modelId="{4F6D1CD9-9187-4521-B00D-81DFBB0BB15E}" type="presParOf" srcId="{773A32EA-7C36-478B-ABB6-E4E26C386E8B}" destId="{F19CA24D-0364-4ED8-A77A-3122E97DEDE1}" srcOrd="1" destOrd="0" presId="urn:microsoft.com/office/officeart/2005/8/layout/orgChart1"/>
    <dgm:cxn modelId="{871702DB-FE78-4FB0-BB48-EC8C6EB8515C}" type="presParOf" srcId="{21982E58-816D-4893-8FE6-12E15A5EC4BC}" destId="{5DFE4CC4-B132-4C9C-BD44-1B3A366EE365}" srcOrd="1" destOrd="0" presId="urn:microsoft.com/office/officeart/2005/8/layout/orgChart1"/>
    <dgm:cxn modelId="{FB2899D1-2068-4FF5-8B14-AE2EB6480E09}" type="presParOf" srcId="{5DFE4CC4-B132-4C9C-BD44-1B3A366EE365}" destId="{DC005303-C538-43B3-9D54-8F1897EA7610}" srcOrd="0" destOrd="0" presId="urn:microsoft.com/office/officeart/2005/8/layout/orgChart1"/>
    <dgm:cxn modelId="{3C1DE504-FB5C-497C-B30C-B3A19A618F50}" type="presParOf" srcId="{5DFE4CC4-B132-4C9C-BD44-1B3A366EE365}" destId="{239D8693-634A-4EFF-B7BE-DA99564CE0C6}" srcOrd="1" destOrd="0" presId="urn:microsoft.com/office/officeart/2005/8/layout/orgChart1"/>
    <dgm:cxn modelId="{461BA9B8-5EBF-4087-8201-635D0754A65D}" type="presParOf" srcId="{239D8693-634A-4EFF-B7BE-DA99564CE0C6}" destId="{971AC75F-08F9-4E38-B4D5-FB09B806C588}" srcOrd="0" destOrd="0" presId="urn:microsoft.com/office/officeart/2005/8/layout/orgChart1"/>
    <dgm:cxn modelId="{C9D9AA45-F6A2-4558-9D9F-621A92190D83}" type="presParOf" srcId="{971AC75F-08F9-4E38-B4D5-FB09B806C588}" destId="{D386694A-32BE-4DCC-B95C-44C676B5678C}" srcOrd="0" destOrd="0" presId="urn:microsoft.com/office/officeart/2005/8/layout/orgChart1"/>
    <dgm:cxn modelId="{A770A30A-C59E-404D-97AF-F073E5127CF3}" type="presParOf" srcId="{971AC75F-08F9-4E38-B4D5-FB09B806C588}" destId="{17DB815B-AE8F-4DFC-8D88-3401C971F0AA}" srcOrd="1" destOrd="0" presId="urn:microsoft.com/office/officeart/2005/8/layout/orgChart1"/>
    <dgm:cxn modelId="{AFC60996-355E-420F-A25F-1A0AA4C82A72}" type="presParOf" srcId="{239D8693-634A-4EFF-B7BE-DA99564CE0C6}" destId="{496FCAD5-C487-4920-9CE1-5280A6508433}" srcOrd="1" destOrd="0" presId="urn:microsoft.com/office/officeart/2005/8/layout/orgChart1"/>
    <dgm:cxn modelId="{B4B05719-7E76-42D9-9295-2D7BF394ED7F}" type="presParOf" srcId="{239D8693-634A-4EFF-B7BE-DA99564CE0C6}" destId="{E7841639-BBF9-4C21-BC92-8FA9BFF1C006}" srcOrd="2" destOrd="0" presId="urn:microsoft.com/office/officeart/2005/8/layout/orgChart1"/>
    <dgm:cxn modelId="{32E0D459-AAEE-4E8E-83F4-691C2385604A}" type="presParOf" srcId="{5DFE4CC4-B132-4C9C-BD44-1B3A366EE365}" destId="{7857D08E-745B-4C1F-A069-84FB22E68C7B}" srcOrd="2" destOrd="0" presId="urn:microsoft.com/office/officeart/2005/8/layout/orgChart1"/>
    <dgm:cxn modelId="{E3389F5C-0D99-4C7D-A23F-71A68B8A8A34}" type="presParOf" srcId="{5DFE4CC4-B132-4C9C-BD44-1B3A366EE365}" destId="{3C7A57A6-09D1-4228-9F28-83A185EE27BA}" srcOrd="3" destOrd="0" presId="urn:microsoft.com/office/officeart/2005/8/layout/orgChart1"/>
    <dgm:cxn modelId="{D4139BEA-D7F7-4F19-8964-54B860C9FFAB}" type="presParOf" srcId="{3C7A57A6-09D1-4228-9F28-83A185EE27BA}" destId="{B0AECBBF-7E75-403A-B986-8E6A48012BC8}" srcOrd="0" destOrd="0" presId="urn:microsoft.com/office/officeart/2005/8/layout/orgChart1"/>
    <dgm:cxn modelId="{5A4998B6-C134-4DC6-A160-3197DC1C754F}" type="presParOf" srcId="{B0AECBBF-7E75-403A-B986-8E6A48012BC8}" destId="{CE48EF49-DFBB-45DE-9B46-0B91D54BED1B}" srcOrd="0" destOrd="0" presId="urn:microsoft.com/office/officeart/2005/8/layout/orgChart1"/>
    <dgm:cxn modelId="{8C2B07C9-C474-42F8-B7A2-E9ACF85B9BDE}" type="presParOf" srcId="{B0AECBBF-7E75-403A-B986-8E6A48012BC8}" destId="{9CD41D61-D0E2-4030-982E-C0700FA6A85C}" srcOrd="1" destOrd="0" presId="urn:microsoft.com/office/officeart/2005/8/layout/orgChart1"/>
    <dgm:cxn modelId="{79C43F97-3261-4AD8-AF94-19DD2670B4C3}" type="presParOf" srcId="{3C7A57A6-09D1-4228-9F28-83A185EE27BA}" destId="{C6724433-0A4B-4104-BC98-EAB40C2F7225}" srcOrd="1" destOrd="0" presId="urn:microsoft.com/office/officeart/2005/8/layout/orgChart1"/>
    <dgm:cxn modelId="{DEBE95AF-CA43-42FC-97D0-3C1BBE6D03F9}" type="presParOf" srcId="{3C7A57A6-09D1-4228-9F28-83A185EE27BA}" destId="{2034A254-F42F-446D-978C-5BB4B327C359}" srcOrd="2" destOrd="0" presId="urn:microsoft.com/office/officeart/2005/8/layout/orgChart1"/>
    <dgm:cxn modelId="{EEA237CF-365A-4851-9BE6-B147601096DA}" type="presParOf" srcId="{5DFE4CC4-B132-4C9C-BD44-1B3A366EE365}" destId="{75F909F2-A2D0-4B05-98B0-F5EF2873C989}" srcOrd="4" destOrd="0" presId="urn:microsoft.com/office/officeart/2005/8/layout/orgChart1"/>
    <dgm:cxn modelId="{6C3EA50D-60C5-4E0C-9A23-7A674054CD93}" type="presParOf" srcId="{5DFE4CC4-B132-4C9C-BD44-1B3A366EE365}" destId="{724024AF-E35C-40B5-ABFE-177D1E60D4C4}" srcOrd="5" destOrd="0" presId="urn:microsoft.com/office/officeart/2005/8/layout/orgChart1"/>
    <dgm:cxn modelId="{234B10CE-A163-4E59-836F-E51A5E7BFCE0}" type="presParOf" srcId="{724024AF-E35C-40B5-ABFE-177D1E60D4C4}" destId="{58117F65-6F2F-45EF-ADA4-B8A18567A2AF}" srcOrd="0" destOrd="0" presId="urn:microsoft.com/office/officeart/2005/8/layout/orgChart1"/>
    <dgm:cxn modelId="{859F686C-737E-4E45-9B3D-DFC58C1EDFBB}" type="presParOf" srcId="{58117F65-6F2F-45EF-ADA4-B8A18567A2AF}" destId="{1446B2F1-0B98-40CB-8A11-7B7D5733120D}" srcOrd="0" destOrd="0" presId="urn:microsoft.com/office/officeart/2005/8/layout/orgChart1"/>
    <dgm:cxn modelId="{EF89E5B1-88C4-4F48-87D1-A4C8466B19B0}" type="presParOf" srcId="{58117F65-6F2F-45EF-ADA4-B8A18567A2AF}" destId="{96D83D09-3868-4B17-AA13-D9CC50416E27}" srcOrd="1" destOrd="0" presId="urn:microsoft.com/office/officeart/2005/8/layout/orgChart1"/>
    <dgm:cxn modelId="{3C6B6123-4228-4C7E-BFF0-CD5909881993}" type="presParOf" srcId="{724024AF-E35C-40B5-ABFE-177D1E60D4C4}" destId="{65227CDF-BEE3-4ABC-A20C-DFD0FC67E1F0}" srcOrd="1" destOrd="0" presId="urn:microsoft.com/office/officeart/2005/8/layout/orgChart1"/>
    <dgm:cxn modelId="{278C3B79-36D7-42FE-B3DA-2A48ACD82FA2}" type="presParOf" srcId="{724024AF-E35C-40B5-ABFE-177D1E60D4C4}" destId="{02BF5676-4886-4604-A74F-29F033B57964}" srcOrd="2" destOrd="0" presId="urn:microsoft.com/office/officeart/2005/8/layout/orgChart1"/>
    <dgm:cxn modelId="{8BF703CA-4ED7-4179-A16E-3109E1FFAB1D}" type="presParOf" srcId="{21982E58-816D-4893-8FE6-12E15A5EC4BC}" destId="{041DB5DD-D7B7-4A3C-BFC3-876D0139917A}" srcOrd="2" destOrd="0" presId="urn:microsoft.com/office/officeart/2005/8/layout/orgChart1"/>
    <dgm:cxn modelId="{7097608C-821E-4193-9927-C9D347AF449C}" type="presParOf" srcId="{6C467BDA-95C6-46D1-900C-7C1A4885E766}" destId="{F7BCF258-DA8A-4A3D-85DB-39FB57E50FF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909F2-A2D0-4B05-98B0-F5EF2873C989}">
      <dsp:nvSpPr>
        <dsp:cNvPr id="0" name=""/>
        <dsp:cNvSpPr/>
      </dsp:nvSpPr>
      <dsp:spPr>
        <a:xfrm>
          <a:off x="7456231" y="1327658"/>
          <a:ext cx="249394" cy="2013224"/>
        </a:xfrm>
        <a:custGeom>
          <a:avLst/>
          <a:gdLst/>
          <a:ahLst/>
          <a:cxnLst/>
          <a:rect l="0" t="0" r="0" b="0"/>
          <a:pathLst>
            <a:path>
              <a:moveTo>
                <a:pt x="0" y="0"/>
              </a:moveTo>
              <a:lnTo>
                <a:pt x="0" y="2013224"/>
              </a:lnTo>
              <a:lnTo>
                <a:pt x="249394" y="20132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57D08E-745B-4C1F-A069-84FB22E68C7B}">
      <dsp:nvSpPr>
        <dsp:cNvPr id="0" name=""/>
        <dsp:cNvSpPr/>
      </dsp:nvSpPr>
      <dsp:spPr>
        <a:xfrm>
          <a:off x="7456231" y="1327658"/>
          <a:ext cx="249394" cy="1258873"/>
        </a:xfrm>
        <a:custGeom>
          <a:avLst/>
          <a:gdLst/>
          <a:ahLst/>
          <a:cxnLst/>
          <a:rect l="0" t="0" r="0" b="0"/>
          <a:pathLst>
            <a:path>
              <a:moveTo>
                <a:pt x="0" y="0"/>
              </a:moveTo>
              <a:lnTo>
                <a:pt x="0" y="1258873"/>
              </a:lnTo>
              <a:lnTo>
                <a:pt x="249394" y="12588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005303-C538-43B3-9D54-8F1897EA7610}">
      <dsp:nvSpPr>
        <dsp:cNvPr id="0" name=""/>
        <dsp:cNvSpPr/>
      </dsp:nvSpPr>
      <dsp:spPr>
        <a:xfrm>
          <a:off x="7456231" y="1327658"/>
          <a:ext cx="249394" cy="504521"/>
        </a:xfrm>
        <a:custGeom>
          <a:avLst/>
          <a:gdLst/>
          <a:ahLst/>
          <a:cxnLst/>
          <a:rect l="0" t="0" r="0" b="0"/>
          <a:pathLst>
            <a:path>
              <a:moveTo>
                <a:pt x="0" y="0"/>
              </a:moveTo>
              <a:lnTo>
                <a:pt x="0" y="504521"/>
              </a:lnTo>
              <a:lnTo>
                <a:pt x="249394" y="504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1C689-A73C-4D1B-B58E-875648F74E79}">
      <dsp:nvSpPr>
        <dsp:cNvPr id="0" name=""/>
        <dsp:cNvSpPr/>
      </dsp:nvSpPr>
      <dsp:spPr>
        <a:xfrm>
          <a:off x="5340983" y="598877"/>
          <a:ext cx="2626373" cy="91440"/>
        </a:xfrm>
        <a:custGeom>
          <a:avLst/>
          <a:gdLst/>
          <a:ahLst/>
          <a:cxnLst/>
          <a:rect l="0" t="0" r="0" b="0"/>
          <a:pathLst>
            <a:path>
              <a:moveTo>
                <a:pt x="0" y="45720"/>
              </a:moveTo>
              <a:lnTo>
                <a:pt x="2626373" y="45720"/>
              </a:lnTo>
              <a:lnTo>
                <a:pt x="2626373" y="898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D926F-75F7-4023-869F-9A43EED5C364}">
      <dsp:nvSpPr>
        <dsp:cNvPr id="0" name=""/>
        <dsp:cNvSpPr/>
      </dsp:nvSpPr>
      <dsp:spPr>
        <a:xfrm>
          <a:off x="5768770" y="2736471"/>
          <a:ext cx="227605" cy="1474690"/>
        </a:xfrm>
        <a:custGeom>
          <a:avLst/>
          <a:gdLst/>
          <a:ahLst/>
          <a:cxnLst/>
          <a:rect l="0" t="0" r="0" b="0"/>
          <a:pathLst>
            <a:path>
              <a:moveTo>
                <a:pt x="0" y="0"/>
              </a:moveTo>
              <a:lnTo>
                <a:pt x="0" y="1474690"/>
              </a:lnTo>
              <a:lnTo>
                <a:pt x="227605" y="14746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FDE3D-4E34-426D-84D2-A0A84E4859B7}">
      <dsp:nvSpPr>
        <dsp:cNvPr id="0" name=""/>
        <dsp:cNvSpPr/>
      </dsp:nvSpPr>
      <dsp:spPr>
        <a:xfrm>
          <a:off x="5768770" y="2736471"/>
          <a:ext cx="227605" cy="653892"/>
        </a:xfrm>
        <a:custGeom>
          <a:avLst/>
          <a:gdLst/>
          <a:ahLst/>
          <a:cxnLst/>
          <a:rect l="0" t="0" r="0" b="0"/>
          <a:pathLst>
            <a:path>
              <a:moveTo>
                <a:pt x="0" y="0"/>
              </a:moveTo>
              <a:lnTo>
                <a:pt x="0" y="653892"/>
              </a:lnTo>
              <a:lnTo>
                <a:pt x="227605" y="6538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F588E-3BA4-49C0-B697-F3E5EA641165}">
      <dsp:nvSpPr>
        <dsp:cNvPr id="0" name=""/>
        <dsp:cNvSpPr/>
      </dsp:nvSpPr>
      <dsp:spPr>
        <a:xfrm>
          <a:off x="5298906" y="1920645"/>
          <a:ext cx="1037686" cy="334432"/>
        </a:xfrm>
        <a:custGeom>
          <a:avLst/>
          <a:gdLst/>
          <a:ahLst/>
          <a:cxnLst/>
          <a:rect l="0" t="0" r="0" b="0"/>
          <a:pathLst>
            <a:path>
              <a:moveTo>
                <a:pt x="0" y="0"/>
              </a:moveTo>
              <a:lnTo>
                <a:pt x="0" y="212459"/>
              </a:lnTo>
              <a:lnTo>
                <a:pt x="1037686" y="212459"/>
              </a:lnTo>
              <a:lnTo>
                <a:pt x="1037686" y="3344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22310-FD50-4964-ABC7-AD49FC178ED3}">
      <dsp:nvSpPr>
        <dsp:cNvPr id="0" name=""/>
        <dsp:cNvSpPr/>
      </dsp:nvSpPr>
      <dsp:spPr>
        <a:xfrm>
          <a:off x="2601618" y="2728595"/>
          <a:ext cx="174928" cy="787179"/>
        </a:xfrm>
        <a:custGeom>
          <a:avLst/>
          <a:gdLst/>
          <a:ahLst/>
          <a:cxnLst/>
          <a:rect l="0" t="0" r="0" b="0"/>
          <a:pathLst>
            <a:path>
              <a:moveTo>
                <a:pt x="174928" y="0"/>
              </a:moveTo>
              <a:lnTo>
                <a:pt x="174928" y="787179"/>
              </a:lnTo>
              <a:lnTo>
                <a:pt x="0" y="787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A6A38-F2CB-40FE-A5DB-E1D19E174DAB}">
      <dsp:nvSpPr>
        <dsp:cNvPr id="0" name=""/>
        <dsp:cNvSpPr/>
      </dsp:nvSpPr>
      <dsp:spPr>
        <a:xfrm>
          <a:off x="2601618" y="2728595"/>
          <a:ext cx="174928" cy="1491812"/>
        </a:xfrm>
        <a:custGeom>
          <a:avLst/>
          <a:gdLst/>
          <a:ahLst/>
          <a:cxnLst/>
          <a:rect l="0" t="0" r="0" b="0"/>
          <a:pathLst>
            <a:path>
              <a:moveTo>
                <a:pt x="174928" y="0"/>
              </a:moveTo>
              <a:lnTo>
                <a:pt x="174928" y="1491812"/>
              </a:lnTo>
              <a:lnTo>
                <a:pt x="0" y="14918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1A0E0A-4779-4861-8EDE-CF160710E19D}">
      <dsp:nvSpPr>
        <dsp:cNvPr id="0" name=""/>
        <dsp:cNvSpPr/>
      </dsp:nvSpPr>
      <dsp:spPr>
        <a:xfrm>
          <a:off x="2776547" y="2728595"/>
          <a:ext cx="601854" cy="2732988"/>
        </a:xfrm>
        <a:custGeom>
          <a:avLst/>
          <a:gdLst/>
          <a:ahLst/>
          <a:cxnLst/>
          <a:rect l="0" t="0" r="0" b="0"/>
          <a:pathLst>
            <a:path>
              <a:moveTo>
                <a:pt x="0" y="0"/>
              </a:moveTo>
              <a:lnTo>
                <a:pt x="0" y="2732988"/>
              </a:lnTo>
              <a:lnTo>
                <a:pt x="601854" y="27329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61087E-4052-4A28-9DFF-6391CADB104D}">
      <dsp:nvSpPr>
        <dsp:cNvPr id="0" name=""/>
        <dsp:cNvSpPr/>
      </dsp:nvSpPr>
      <dsp:spPr>
        <a:xfrm>
          <a:off x="2601618" y="2728595"/>
          <a:ext cx="174928" cy="2196445"/>
        </a:xfrm>
        <a:custGeom>
          <a:avLst/>
          <a:gdLst/>
          <a:ahLst/>
          <a:cxnLst/>
          <a:rect l="0" t="0" r="0" b="0"/>
          <a:pathLst>
            <a:path>
              <a:moveTo>
                <a:pt x="174928" y="0"/>
              </a:moveTo>
              <a:lnTo>
                <a:pt x="174928" y="2196445"/>
              </a:lnTo>
              <a:lnTo>
                <a:pt x="0" y="219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4F36B-21B0-4202-8FC2-FA55149C34C6}">
      <dsp:nvSpPr>
        <dsp:cNvPr id="0" name=""/>
        <dsp:cNvSpPr/>
      </dsp:nvSpPr>
      <dsp:spPr>
        <a:xfrm>
          <a:off x="2776547" y="2728595"/>
          <a:ext cx="606594" cy="1909547"/>
        </a:xfrm>
        <a:custGeom>
          <a:avLst/>
          <a:gdLst/>
          <a:ahLst/>
          <a:cxnLst/>
          <a:rect l="0" t="0" r="0" b="0"/>
          <a:pathLst>
            <a:path>
              <a:moveTo>
                <a:pt x="0" y="0"/>
              </a:moveTo>
              <a:lnTo>
                <a:pt x="0" y="1909547"/>
              </a:lnTo>
              <a:lnTo>
                <a:pt x="606594" y="19095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741E00-0992-4A1C-ABCA-B7BAB806526D}">
      <dsp:nvSpPr>
        <dsp:cNvPr id="0" name=""/>
        <dsp:cNvSpPr/>
      </dsp:nvSpPr>
      <dsp:spPr>
        <a:xfrm>
          <a:off x="2776547" y="2728595"/>
          <a:ext cx="606594" cy="1088749"/>
        </a:xfrm>
        <a:custGeom>
          <a:avLst/>
          <a:gdLst/>
          <a:ahLst/>
          <a:cxnLst/>
          <a:rect l="0" t="0" r="0" b="0"/>
          <a:pathLst>
            <a:path>
              <a:moveTo>
                <a:pt x="0" y="0"/>
              </a:moveTo>
              <a:lnTo>
                <a:pt x="0" y="1088749"/>
              </a:lnTo>
              <a:lnTo>
                <a:pt x="606594" y="10887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39531-D06D-4BBC-A9B5-FA41842109B4}">
      <dsp:nvSpPr>
        <dsp:cNvPr id="0" name=""/>
        <dsp:cNvSpPr/>
      </dsp:nvSpPr>
      <dsp:spPr>
        <a:xfrm>
          <a:off x="2776547" y="2728595"/>
          <a:ext cx="606594" cy="346514"/>
        </a:xfrm>
        <a:custGeom>
          <a:avLst/>
          <a:gdLst/>
          <a:ahLst/>
          <a:cxnLst/>
          <a:rect l="0" t="0" r="0" b="0"/>
          <a:pathLst>
            <a:path>
              <a:moveTo>
                <a:pt x="0" y="0"/>
              </a:moveTo>
              <a:lnTo>
                <a:pt x="0" y="346514"/>
              </a:lnTo>
              <a:lnTo>
                <a:pt x="606594" y="3465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512E46-7748-4845-A1B9-A93B261EBE30}">
      <dsp:nvSpPr>
        <dsp:cNvPr id="0" name=""/>
        <dsp:cNvSpPr/>
      </dsp:nvSpPr>
      <dsp:spPr>
        <a:xfrm>
          <a:off x="3338023" y="1920645"/>
          <a:ext cx="1960883" cy="334432"/>
        </a:xfrm>
        <a:custGeom>
          <a:avLst/>
          <a:gdLst/>
          <a:ahLst/>
          <a:cxnLst/>
          <a:rect l="0" t="0" r="0" b="0"/>
          <a:pathLst>
            <a:path>
              <a:moveTo>
                <a:pt x="1960883" y="0"/>
              </a:moveTo>
              <a:lnTo>
                <a:pt x="1960883" y="212459"/>
              </a:lnTo>
              <a:lnTo>
                <a:pt x="0" y="212459"/>
              </a:lnTo>
              <a:lnTo>
                <a:pt x="0" y="3344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7F494E-7B9B-45D9-AF11-44CA4352F649}">
      <dsp:nvSpPr>
        <dsp:cNvPr id="0" name=""/>
        <dsp:cNvSpPr/>
      </dsp:nvSpPr>
      <dsp:spPr>
        <a:xfrm>
          <a:off x="5253186" y="644597"/>
          <a:ext cx="91440" cy="637141"/>
        </a:xfrm>
        <a:custGeom>
          <a:avLst/>
          <a:gdLst/>
          <a:ahLst/>
          <a:cxnLst/>
          <a:rect l="0" t="0" r="0" b="0"/>
          <a:pathLst>
            <a:path>
              <a:moveTo>
                <a:pt x="87796" y="0"/>
              </a:moveTo>
              <a:lnTo>
                <a:pt x="87796" y="515168"/>
              </a:lnTo>
              <a:lnTo>
                <a:pt x="45720" y="515168"/>
              </a:lnTo>
              <a:lnTo>
                <a:pt x="45720" y="637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8C1235-9D5A-492C-853A-57296F54AF72}">
      <dsp:nvSpPr>
        <dsp:cNvPr id="0" name=""/>
        <dsp:cNvSpPr/>
      </dsp:nvSpPr>
      <dsp:spPr>
        <a:xfrm>
          <a:off x="1521700" y="598877"/>
          <a:ext cx="3819282" cy="91440"/>
        </a:xfrm>
        <a:custGeom>
          <a:avLst/>
          <a:gdLst/>
          <a:ahLst/>
          <a:cxnLst/>
          <a:rect l="0" t="0" r="0" b="0"/>
          <a:pathLst>
            <a:path>
              <a:moveTo>
                <a:pt x="3819282" y="45720"/>
              </a:moveTo>
              <a:lnTo>
                <a:pt x="0" y="45720"/>
              </a:lnTo>
              <a:lnTo>
                <a:pt x="0" y="72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D194C-B635-4B13-9C42-5D8CD3A75362}">
      <dsp:nvSpPr>
        <dsp:cNvPr id="0" name=""/>
        <dsp:cNvSpPr/>
      </dsp:nvSpPr>
      <dsp:spPr>
        <a:xfrm>
          <a:off x="4702076" y="5690"/>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Especiación</a:t>
          </a:r>
        </a:p>
      </dsp:txBody>
      <dsp:txXfrm>
        <a:off x="4702076" y="5690"/>
        <a:ext cx="1277813" cy="638906"/>
      </dsp:txXfrm>
    </dsp:sp>
    <dsp:sp modelId="{76FEADB1-8BC7-4B50-83E4-DAA1C06DDEB2}">
      <dsp:nvSpPr>
        <dsp:cNvPr id="0" name=""/>
        <dsp:cNvSpPr/>
      </dsp:nvSpPr>
      <dsp:spPr>
        <a:xfrm>
          <a:off x="882793" y="671565"/>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Especies</a:t>
          </a:r>
        </a:p>
      </dsp:txBody>
      <dsp:txXfrm>
        <a:off x="882793" y="671565"/>
        <a:ext cx="1277813" cy="638906"/>
      </dsp:txXfrm>
    </dsp:sp>
    <dsp:sp modelId="{D90470DC-4447-4E34-8448-F5E0E389B240}">
      <dsp:nvSpPr>
        <dsp:cNvPr id="0" name=""/>
        <dsp:cNvSpPr/>
      </dsp:nvSpPr>
      <dsp:spPr>
        <a:xfrm>
          <a:off x="4659999" y="1281738"/>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Barreras de aislamiento</a:t>
          </a:r>
        </a:p>
      </dsp:txBody>
      <dsp:txXfrm>
        <a:off x="4659999" y="1281738"/>
        <a:ext cx="1277813" cy="638906"/>
      </dsp:txXfrm>
    </dsp:sp>
    <dsp:sp modelId="{DC210C74-E98E-4098-8E83-618B16A1C43A}">
      <dsp:nvSpPr>
        <dsp:cNvPr id="0" name=""/>
        <dsp:cNvSpPr/>
      </dsp:nvSpPr>
      <dsp:spPr>
        <a:xfrm>
          <a:off x="2636178" y="2255078"/>
          <a:ext cx="1403690" cy="473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Precigóticas</a:t>
          </a:r>
        </a:p>
      </dsp:txBody>
      <dsp:txXfrm>
        <a:off x="2636178" y="2255078"/>
        <a:ext cx="1403690" cy="473517"/>
      </dsp:txXfrm>
    </dsp:sp>
    <dsp:sp modelId="{FACED5F8-93FE-4B7B-ABC1-9BB7545EF310}">
      <dsp:nvSpPr>
        <dsp:cNvPr id="0" name=""/>
        <dsp:cNvSpPr/>
      </dsp:nvSpPr>
      <dsp:spPr>
        <a:xfrm>
          <a:off x="3383141" y="2834218"/>
          <a:ext cx="1410462" cy="4817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Geográficas</a:t>
          </a:r>
        </a:p>
      </dsp:txBody>
      <dsp:txXfrm>
        <a:off x="3383141" y="2834218"/>
        <a:ext cx="1410462" cy="481782"/>
      </dsp:txXfrm>
    </dsp:sp>
    <dsp:sp modelId="{7F949538-E512-4D6D-BF8F-DEA28717AE19}">
      <dsp:nvSpPr>
        <dsp:cNvPr id="0" name=""/>
        <dsp:cNvSpPr/>
      </dsp:nvSpPr>
      <dsp:spPr>
        <a:xfrm>
          <a:off x="3383141" y="3497891"/>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Hábitat</a:t>
          </a:r>
        </a:p>
      </dsp:txBody>
      <dsp:txXfrm>
        <a:off x="3383141" y="3497891"/>
        <a:ext cx="1277813" cy="638906"/>
      </dsp:txXfrm>
    </dsp:sp>
    <dsp:sp modelId="{18145F11-B6C6-4059-8CF2-3335D5F0277E}">
      <dsp:nvSpPr>
        <dsp:cNvPr id="0" name=""/>
        <dsp:cNvSpPr/>
      </dsp:nvSpPr>
      <dsp:spPr>
        <a:xfrm>
          <a:off x="3383141" y="4318689"/>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Gamético</a:t>
          </a:r>
        </a:p>
      </dsp:txBody>
      <dsp:txXfrm>
        <a:off x="3383141" y="4318689"/>
        <a:ext cx="1277813" cy="638906"/>
      </dsp:txXfrm>
    </dsp:sp>
    <dsp:sp modelId="{EDE57614-70A5-478D-B08F-E5CFBAF086C3}">
      <dsp:nvSpPr>
        <dsp:cNvPr id="0" name=""/>
        <dsp:cNvSpPr/>
      </dsp:nvSpPr>
      <dsp:spPr>
        <a:xfrm>
          <a:off x="1323805" y="4605588"/>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Temporal o estacional</a:t>
          </a:r>
        </a:p>
      </dsp:txBody>
      <dsp:txXfrm>
        <a:off x="1323805" y="4605588"/>
        <a:ext cx="1277813" cy="638906"/>
      </dsp:txXfrm>
    </dsp:sp>
    <dsp:sp modelId="{E9693DFA-CB8E-431E-9B92-4E45E352CB0C}">
      <dsp:nvSpPr>
        <dsp:cNvPr id="0" name=""/>
        <dsp:cNvSpPr/>
      </dsp:nvSpPr>
      <dsp:spPr>
        <a:xfrm>
          <a:off x="3378402" y="5171171"/>
          <a:ext cx="1319575" cy="580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Conductual</a:t>
          </a:r>
        </a:p>
      </dsp:txBody>
      <dsp:txXfrm>
        <a:off x="3378402" y="5171171"/>
        <a:ext cx="1319575" cy="580824"/>
      </dsp:txXfrm>
    </dsp:sp>
    <dsp:sp modelId="{7B3A11BB-5625-49BF-8668-08B361C22FBE}">
      <dsp:nvSpPr>
        <dsp:cNvPr id="0" name=""/>
        <dsp:cNvSpPr/>
      </dsp:nvSpPr>
      <dsp:spPr>
        <a:xfrm>
          <a:off x="1323805" y="3900955"/>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Mecánico</a:t>
          </a:r>
        </a:p>
      </dsp:txBody>
      <dsp:txXfrm>
        <a:off x="1323805" y="3900955"/>
        <a:ext cx="1277813" cy="638906"/>
      </dsp:txXfrm>
    </dsp:sp>
    <dsp:sp modelId="{2B91A0A5-64FC-4E09-B4D8-476F88E0D449}">
      <dsp:nvSpPr>
        <dsp:cNvPr id="0" name=""/>
        <dsp:cNvSpPr/>
      </dsp:nvSpPr>
      <dsp:spPr>
        <a:xfrm>
          <a:off x="1323805" y="3196322"/>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Químico</a:t>
          </a:r>
        </a:p>
      </dsp:txBody>
      <dsp:txXfrm>
        <a:off x="1323805" y="3196322"/>
        <a:ext cx="1277813" cy="638906"/>
      </dsp:txXfrm>
    </dsp:sp>
    <dsp:sp modelId="{D2D61838-3BE4-4D24-A047-6C925E967E2A}">
      <dsp:nvSpPr>
        <dsp:cNvPr id="0" name=""/>
        <dsp:cNvSpPr/>
      </dsp:nvSpPr>
      <dsp:spPr>
        <a:xfrm>
          <a:off x="5626814" y="2255078"/>
          <a:ext cx="1419558" cy="4813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Postcigóticas</a:t>
          </a:r>
        </a:p>
      </dsp:txBody>
      <dsp:txXfrm>
        <a:off x="5626814" y="2255078"/>
        <a:ext cx="1419558" cy="481393"/>
      </dsp:txXfrm>
    </dsp:sp>
    <dsp:sp modelId="{D3A5715D-2B39-4454-9F4B-67AC32099457}">
      <dsp:nvSpPr>
        <dsp:cNvPr id="0" name=""/>
        <dsp:cNvSpPr/>
      </dsp:nvSpPr>
      <dsp:spPr>
        <a:xfrm>
          <a:off x="5996375" y="3070910"/>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Esterilidad híbrida</a:t>
          </a:r>
        </a:p>
      </dsp:txBody>
      <dsp:txXfrm>
        <a:off x="5996375" y="3070910"/>
        <a:ext cx="1277813" cy="638906"/>
      </dsp:txXfrm>
    </dsp:sp>
    <dsp:sp modelId="{161785FD-8F65-4C5B-977D-CA812368E006}">
      <dsp:nvSpPr>
        <dsp:cNvPr id="0" name=""/>
        <dsp:cNvSpPr/>
      </dsp:nvSpPr>
      <dsp:spPr>
        <a:xfrm>
          <a:off x="5996375" y="3891708"/>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Inviabilidad híbrida</a:t>
          </a:r>
        </a:p>
      </dsp:txBody>
      <dsp:txXfrm>
        <a:off x="5996375" y="3891708"/>
        <a:ext cx="1277813" cy="638906"/>
      </dsp:txXfrm>
    </dsp:sp>
    <dsp:sp modelId="{03F1FACA-9291-4938-803E-E31069CE655C}">
      <dsp:nvSpPr>
        <dsp:cNvPr id="0" name=""/>
        <dsp:cNvSpPr/>
      </dsp:nvSpPr>
      <dsp:spPr>
        <a:xfrm>
          <a:off x="7328449" y="688751"/>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Tipos</a:t>
          </a:r>
        </a:p>
      </dsp:txBody>
      <dsp:txXfrm>
        <a:off x="7328449" y="688751"/>
        <a:ext cx="1277813" cy="638906"/>
      </dsp:txXfrm>
    </dsp:sp>
    <dsp:sp modelId="{D386694A-32BE-4DCC-B95C-44C676B5678C}">
      <dsp:nvSpPr>
        <dsp:cNvPr id="0" name=""/>
        <dsp:cNvSpPr/>
      </dsp:nvSpPr>
      <dsp:spPr>
        <a:xfrm>
          <a:off x="7705625" y="1512726"/>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Simpátrica</a:t>
          </a:r>
        </a:p>
      </dsp:txBody>
      <dsp:txXfrm>
        <a:off x="7705625" y="1512726"/>
        <a:ext cx="1277813" cy="638906"/>
      </dsp:txXfrm>
    </dsp:sp>
    <dsp:sp modelId="{CE48EF49-DFBB-45DE-9B46-0B91D54BED1B}">
      <dsp:nvSpPr>
        <dsp:cNvPr id="0" name=""/>
        <dsp:cNvSpPr/>
      </dsp:nvSpPr>
      <dsp:spPr>
        <a:xfrm>
          <a:off x="7705625" y="2267078"/>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Alopátrica</a:t>
          </a:r>
        </a:p>
      </dsp:txBody>
      <dsp:txXfrm>
        <a:off x="7705625" y="2267078"/>
        <a:ext cx="1277813" cy="638906"/>
      </dsp:txXfrm>
    </dsp:sp>
    <dsp:sp modelId="{1446B2F1-0B98-40CB-8A11-7B7D5733120D}">
      <dsp:nvSpPr>
        <dsp:cNvPr id="0" name=""/>
        <dsp:cNvSpPr/>
      </dsp:nvSpPr>
      <dsp:spPr>
        <a:xfrm>
          <a:off x="7705625" y="3021429"/>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Peripátrica</a:t>
          </a:r>
        </a:p>
      </dsp:txBody>
      <dsp:txXfrm>
        <a:off x="7705625" y="3021429"/>
        <a:ext cx="1277813" cy="638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909F2-A2D0-4B05-98B0-F5EF2873C989}">
      <dsp:nvSpPr>
        <dsp:cNvPr id="0" name=""/>
        <dsp:cNvSpPr/>
      </dsp:nvSpPr>
      <dsp:spPr>
        <a:xfrm>
          <a:off x="7456231" y="1327658"/>
          <a:ext cx="249394" cy="2013224"/>
        </a:xfrm>
        <a:custGeom>
          <a:avLst/>
          <a:gdLst/>
          <a:ahLst/>
          <a:cxnLst/>
          <a:rect l="0" t="0" r="0" b="0"/>
          <a:pathLst>
            <a:path>
              <a:moveTo>
                <a:pt x="0" y="0"/>
              </a:moveTo>
              <a:lnTo>
                <a:pt x="0" y="2013224"/>
              </a:lnTo>
              <a:lnTo>
                <a:pt x="249394" y="20132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57D08E-745B-4C1F-A069-84FB22E68C7B}">
      <dsp:nvSpPr>
        <dsp:cNvPr id="0" name=""/>
        <dsp:cNvSpPr/>
      </dsp:nvSpPr>
      <dsp:spPr>
        <a:xfrm>
          <a:off x="7456231" y="1327658"/>
          <a:ext cx="249394" cy="1258873"/>
        </a:xfrm>
        <a:custGeom>
          <a:avLst/>
          <a:gdLst/>
          <a:ahLst/>
          <a:cxnLst/>
          <a:rect l="0" t="0" r="0" b="0"/>
          <a:pathLst>
            <a:path>
              <a:moveTo>
                <a:pt x="0" y="0"/>
              </a:moveTo>
              <a:lnTo>
                <a:pt x="0" y="1258873"/>
              </a:lnTo>
              <a:lnTo>
                <a:pt x="249394" y="12588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005303-C538-43B3-9D54-8F1897EA7610}">
      <dsp:nvSpPr>
        <dsp:cNvPr id="0" name=""/>
        <dsp:cNvSpPr/>
      </dsp:nvSpPr>
      <dsp:spPr>
        <a:xfrm>
          <a:off x="7456231" y="1327658"/>
          <a:ext cx="249394" cy="504521"/>
        </a:xfrm>
        <a:custGeom>
          <a:avLst/>
          <a:gdLst/>
          <a:ahLst/>
          <a:cxnLst/>
          <a:rect l="0" t="0" r="0" b="0"/>
          <a:pathLst>
            <a:path>
              <a:moveTo>
                <a:pt x="0" y="0"/>
              </a:moveTo>
              <a:lnTo>
                <a:pt x="0" y="504521"/>
              </a:lnTo>
              <a:lnTo>
                <a:pt x="249394" y="504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1C689-A73C-4D1B-B58E-875648F74E79}">
      <dsp:nvSpPr>
        <dsp:cNvPr id="0" name=""/>
        <dsp:cNvSpPr/>
      </dsp:nvSpPr>
      <dsp:spPr>
        <a:xfrm>
          <a:off x="5340983" y="598877"/>
          <a:ext cx="2626373" cy="91440"/>
        </a:xfrm>
        <a:custGeom>
          <a:avLst/>
          <a:gdLst/>
          <a:ahLst/>
          <a:cxnLst/>
          <a:rect l="0" t="0" r="0" b="0"/>
          <a:pathLst>
            <a:path>
              <a:moveTo>
                <a:pt x="0" y="45720"/>
              </a:moveTo>
              <a:lnTo>
                <a:pt x="2626373" y="45720"/>
              </a:lnTo>
              <a:lnTo>
                <a:pt x="2626373" y="898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D926F-75F7-4023-869F-9A43EED5C364}">
      <dsp:nvSpPr>
        <dsp:cNvPr id="0" name=""/>
        <dsp:cNvSpPr/>
      </dsp:nvSpPr>
      <dsp:spPr>
        <a:xfrm>
          <a:off x="5768770" y="2736471"/>
          <a:ext cx="227605" cy="1474690"/>
        </a:xfrm>
        <a:custGeom>
          <a:avLst/>
          <a:gdLst/>
          <a:ahLst/>
          <a:cxnLst/>
          <a:rect l="0" t="0" r="0" b="0"/>
          <a:pathLst>
            <a:path>
              <a:moveTo>
                <a:pt x="0" y="0"/>
              </a:moveTo>
              <a:lnTo>
                <a:pt x="0" y="1474690"/>
              </a:lnTo>
              <a:lnTo>
                <a:pt x="227605" y="14746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FDE3D-4E34-426D-84D2-A0A84E4859B7}">
      <dsp:nvSpPr>
        <dsp:cNvPr id="0" name=""/>
        <dsp:cNvSpPr/>
      </dsp:nvSpPr>
      <dsp:spPr>
        <a:xfrm>
          <a:off x="5768770" y="2736471"/>
          <a:ext cx="227605" cy="653892"/>
        </a:xfrm>
        <a:custGeom>
          <a:avLst/>
          <a:gdLst/>
          <a:ahLst/>
          <a:cxnLst/>
          <a:rect l="0" t="0" r="0" b="0"/>
          <a:pathLst>
            <a:path>
              <a:moveTo>
                <a:pt x="0" y="0"/>
              </a:moveTo>
              <a:lnTo>
                <a:pt x="0" y="653892"/>
              </a:lnTo>
              <a:lnTo>
                <a:pt x="227605" y="6538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F588E-3BA4-49C0-B697-F3E5EA641165}">
      <dsp:nvSpPr>
        <dsp:cNvPr id="0" name=""/>
        <dsp:cNvSpPr/>
      </dsp:nvSpPr>
      <dsp:spPr>
        <a:xfrm>
          <a:off x="5298906" y="1920645"/>
          <a:ext cx="1037686" cy="334432"/>
        </a:xfrm>
        <a:custGeom>
          <a:avLst/>
          <a:gdLst/>
          <a:ahLst/>
          <a:cxnLst/>
          <a:rect l="0" t="0" r="0" b="0"/>
          <a:pathLst>
            <a:path>
              <a:moveTo>
                <a:pt x="0" y="0"/>
              </a:moveTo>
              <a:lnTo>
                <a:pt x="0" y="212459"/>
              </a:lnTo>
              <a:lnTo>
                <a:pt x="1037686" y="212459"/>
              </a:lnTo>
              <a:lnTo>
                <a:pt x="1037686" y="3344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22310-FD50-4964-ABC7-AD49FC178ED3}">
      <dsp:nvSpPr>
        <dsp:cNvPr id="0" name=""/>
        <dsp:cNvSpPr/>
      </dsp:nvSpPr>
      <dsp:spPr>
        <a:xfrm>
          <a:off x="2601618" y="2728595"/>
          <a:ext cx="174928" cy="787179"/>
        </a:xfrm>
        <a:custGeom>
          <a:avLst/>
          <a:gdLst/>
          <a:ahLst/>
          <a:cxnLst/>
          <a:rect l="0" t="0" r="0" b="0"/>
          <a:pathLst>
            <a:path>
              <a:moveTo>
                <a:pt x="174928" y="0"/>
              </a:moveTo>
              <a:lnTo>
                <a:pt x="174928" y="787179"/>
              </a:lnTo>
              <a:lnTo>
                <a:pt x="0" y="787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A6A38-F2CB-40FE-A5DB-E1D19E174DAB}">
      <dsp:nvSpPr>
        <dsp:cNvPr id="0" name=""/>
        <dsp:cNvSpPr/>
      </dsp:nvSpPr>
      <dsp:spPr>
        <a:xfrm>
          <a:off x="2601618" y="2728595"/>
          <a:ext cx="174928" cy="1491812"/>
        </a:xfrm>
        <a:custGeom>
          <a:avLst/>
          <a:gdLst/>
          <a:ahLst/>
          <a:cxnLst/>
          <a:rect l="0" t="0" r="0" b="0"/>
          <a:pathLst>
            <a:path>
              <a:moveTo>
                <a:pt x="174928" y="0"/>
              </a:moveTo>
              <a:lnTo>
                <a:pt x="174928" y="1491812"/>
              </a:lnTo>
              <a:lnTo>
                <a:pt x="0" y="14918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1A0E0A-4779-4861-8EDE-CF160710E19D}">
      <dsp:nvSpPr>
        <dsp:cNvPr id="0" name=""/>
        <dsp:cNvSpPr/>
      </dsp:nvSpPr>
      <dsp:spPr>
        <a:xfrm>
          <a:off x="2776547" y="2728595"/>
          <a:ext cx="601854" cy="2732988"/>
        </a:xfrm>
        <a:custGeom>
          <a:avLst/>
          <a:gdLst/>
          <a:ahLst/>
          <a:cxnLst/>
          <a:rect l="0" t="0" r="0" b="0"/>
          <a:pathLst>
            <a:path>
              <a:moveTo>
                <a:pt x="0" y="0"/>
              </a:moveTo>
              <a:lnTo>
                <a:pt x="0" y="2732988"/>
              </a:lnTo>
              <a:lnTo>
                <a:pt x="601854" y="27329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61087E-4052-4A28-9DFF-6391CADB104D}">
      <dsp:nvSpPr>
        <dsp:cNvPr id="0" name=""/>
        <dsp:cNvSpPr/>
      </dsp:nvSpPr>
      <dsp:spPr>
        <a:xfrm>
          <a:off x="2601618" y="2728595"/>
          <a:ext cx="174928" cy="2196445"/>
        </a:xfrm>
        <a:custGeom>
          <a:avLst/>
          <a:gdLst/>
          <a:ahLst/>
          <a:cxnLst/>
          <a:rect l="0" t="0" r="0" b="0"/>
          <a:pathLst>
            <a:path>
              <a:moveTo>
                <a:pt x="174928" y="0"/>
              </a:moveTo>
              <a:lnTo>
                <a:pt x="174928" y="2196445"/>
              </a:lnTo>
              <a:lnTo>
                <a:pt x="0" y="219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4F36B-21B0-4202-8FC2-FA55149C34C6}">
      <dsp:nvSpPr>
        <dsp:cNvPr id="0" name=""/>
        <dsp:cNvSpPr/>
      </dsp:nvSpPr>
      <dsp:spPr>
        <a:xfrm>
          <a:off x="2776547" y="2728595"/>
          <a:ext cx="606594" cy="1909547"/>
        </a:xfrm>
        <a:custGeom>
          <a:avLst/>
          <a:gdLst/>
          <a:ahLst/>
          <a:cxnLst/>
          <a:rect l="0" t="0" r="0" b="0"/>
          <a:pathLst>
            <a:path>
              <a:moveTo>
                <a:pt x="0" y="0"/>
              </a:moveTo>
              <a:lnTo>
                <a:pt x="0" y="1909547"/>
              </a:lnTo>
              <a:lnTo>
                <a:pt x="606594" y="19095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741E00-0992-4A1C-ABCA-B7BAB806526D}">
      <dsp:nvSpPr>
        <dsp:cNvPr id="0" name=""/>
        <dsp:cNvSpPr/>
      </dsp:nvSpPr>
      <dsp:spPr>
        <a:xfrm>
          <a:off x="2776547" y="2728595"/>
          <a:ext cx="606594" cy="1088749"/>
        </a:xfrm>
        <a:custGeom>
          <a:avLst/>
          <a:gdLst/>
          <a:ahLst/>
          <a:cxnLst/>
          <a:rect l="0" t="0" r="0" b="0"/>
          <a:pathLst>
            <a:path>
              <a:moveTo>
                <a:pt x="0" y="0"/>
              </a:moveTo>
              <a:lnTo>
                <a:pt x="0" y="1088749"/>
              </a:lnTo>
              <a:lnTo>
                <a:pt x="606594" y="10887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39531-D06D-4BBC-A9B5-FA41842109B4}">
      <dsp:nvSpPr>
        <dsp:cNvPr id="0" name=""/>
        <dsp:cNvSpPr/>
      </dsp:nvSpPr>
      <dsp:spPr>
        <a:xfrm>
          <a:off x="2776547" y="2728595"/>
          <a:ext cx="606594" cy="346514"/>
        </a:xfrm>
        <a:custGeom>
          <a:avLst/>
          <a:gdLst/>
          <a:ahLst/>
          <a:cxnLst/>
          <a:rect l="0" t="0" r="0" b="0"/>
          <a:pathLst>
            <a:path>
              <a:moveTo>
                <a:pt x="0" y="0"/>
              </a:moveTo>
              <a:lnTo>
                <a:pt x="0" y="346514"/>
              </a:lnTo>
              <a:lnTo>
                <a:pt x="606594" y="3465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512E46-7748-4845-A1B9-A93B261EBE30}">
      <dsp:nvSpPr>
        <dsp:cNvPr id="0" name=""/>
        <dsp:cNvSpPr/>
      </dsp:nvSpPr>
      <dsp:spPr>
        <a:xfrm>
          <a:off x="3338023" y="1920645"/>
          <a:ext cx="1960883" cy="334432"/>
        </a:xfrm>
        <a:custGeom>
          <a:avLst/>
          <a:gdLst/>
          <a:ahLst/>
          <a:cxnLst/>
          <a:rect l="0" t="0" r="0" b="0"/>
          <a:pathLst>
            <a:path>
              <a:moveTo>
                <a:pt x="1960883" y="0"/>
              </a:moveTo>
              <a:lnTo>
                <a:pt x="1960883" y="212459"/>
              </a:lnTo>
              <a:lnTo>
                <a:pt x="0" y="212459"/>
              </a:lnTo>
              <a:lnTo>
                <a:pt x="0" y="3344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7F494E-7B9B-45D9-AF11-44CA4352F649}">
      <dsp:nvSpPr>
        <dsp:cNvPr id="0" name=""/>
        <dsp:cNvSpPr/>
      </dsp:nvSpPr>
      <dsp:spPr>
        <a:xfrm>
          <a:off x="5253186" y="644597"/>
          <a:ext cx="91440" cy="637141"/>
        </a:xfrm>
        <a:custGeom>
          <a:avLst/>
          <a:gdLst/>
          <a:ahLst/>
          <a:cxnLst/>
          <a:rect l="0" t="0" r="0" b="0"/>
          <a:pathLst>
            <a:path>
              <a:moveTo>
                <a:pt x="87796" y="0"/>
              </a:moveTo>
              <a:lnTo>
                <a:pt x="87796" y="515168"/>
              </a:lnTo>
              <a:lnTo>
                <a:pt x="45720" y="515168"/>
              </a:lnTo>
              <a:lnTo>
                <a:pt x="45720" y="637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8C1235-9D5A-492C-853A-57296F54AF72}">
      <dsp:nvSpPr>
        <dsp:cNvPr id="0" name=""/>
        <dsp:cNvSpPr/>
      </dsp:nvSpPr>
      <dsp:spPr>
        <a:xfrm>
          <a:off x="1521700" y="598877"/>
          <a:ext cx="3819282" cy="91440"/>
        </a:xfrm>
        <a:custGeom>
          <a:avLst/>
          <a:gdLst/>
          <a:ahLst/>
          <a:cxnLst/>
          <a:rect l="0" t="0" r="0" b="0"/>
          <a:pathLst>
            <a:path>
              <a:moveTo>
                <a:pt x="3819282" y="45720"/>
              </a:moveTo>
              <a:lnTo>
                <a:pt x="0" y="45720"/>
              </a:lnTo>
              <a:lnTo>
                <a:pt x="0" y="72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D194C-B635-4B13-9C42-5D8CD3A75362}">
      <dsp:nvSpPr>
        <dsp:cNvPr id="0" name=""/>
        <dsp:cNvSpPr/>
      </dsp:nvSpPr>
      <dsp:spPr>
        <a:xfrm>
          <a:off x="4702076" y="5690"/>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Especiación</a:t>
          </a:r>
        </a:p>
      </dsp:txBody>
      <dsp:txXfrm>
        <a:off x="4702076" y="5690"/>
        <a:ext cx="1277813" cy="638906"/>
      </dsp:txXfrm>
    </dsp:sp>
    <dsp:sp modelId="{76FEADB1-8BC7-4B50-83E4-DAA1C06DDEB2}">
      <dsp:nvSpPr>
        <dsp:cNvPr id="0" name=""/>
        <dsp:cNvSpPr/>
      </dsp:nvSpPr>
      <dsp:spPr>
        <a:xfrm>
          <a:off x="882793" y="671565"/>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Especies</a:t>
          </a:r>
        </a:p>
      </dsp:txBody>
      <dsp:txXfrm>
        <a:off x="882793" y="671565"/>
        <a:ext cx="1277813" cy="638906"/>
      </dsp:txXfrm>
    </dsp:sp>
    <dsp:sp modelId="{D90470DC-4447-4E34-8448-F5E0E389B240}">
      <dsp:nvSpPr>
        <dsp:cNvPr id="0" name=""/>
        <dsp:cNvSpPr/>
      </dsp:nvSpPr>
      <dsp:spPr>
        <a:xfrm>
          <a:off x="4659999" y="1281738"/>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Barreras de aislamiento</a:t>
          </a:r>
        </a:p>
      </dsp:txBody>
      <dsp:txXfrm>
        <a:off x="4659999" y="1281738"/>
        <a:ext cx="1277813" cy="638906"/>
      </dsp:txXfrm>
    </dsp:sp>
    <dsp:sp modelId="{DC210C74-E98E-4098-8E83-618B16A1C43A}">
      <dsp:nvSpPr>
        <dsp:cNvPr id="0" name=""/>
        <dsp:cNvSpPr/>
      </dsp:nvSpPr>
      <dsp:spPr>
        <a:xfrm>
          <a:off x="2636178" y="2255078"/>
          <a:ext cx="1403690" cy="473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Precigóticas</a:t>
          </a:r>
        </a:p>
      </dsp:txBody>
      <dsp:txXfrm>
        <a:off x="2636178" y="2255078"/>
        <a:ext cx="1403690" cy="473517"/>
      </dsp:txXfrm>
    </dsp:sp>
    <dsp:sp modelId="{FACED5F8-93FE-4B7B-ABC1-9BB7545EF310}">
      <dsp:nvSpPr>
        <dsp:cNvPr id="0" name=""/>
        <dsp:cNvSpPr/>
      </dsp:nvSpPr>
      <dsp:spPr>
        <a:xfrm>
          <a:off x="3383141" y="2834218"/>
          <a:ext cx="1410462" cy="4817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Geográficas</a:t>
          </a:r>
        </a:p>
      </dsp:txBody>
      <dsp:txXfrm>
        <a:off x="3383141" y="2834218"/>
        <a:ext cx="1410462" cy="481782"/>
      </dsp:txXfrm>
    </dsp:sp>
    <dsp:sp modelId="{7F949538-E512-4D6D-BF8F-DEA28717AE19}">
      <dsp:nvSpPr>
        <dsp:cNvPr id="0" name=""/>
        <dsp:cNvSpPr/>
      </dsp:nvSpPr>
      <dsp:spPr>
        <a:xfrm>
          <a:off x="3383141" y="3497891"/>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Hábitat</a:t>
          </a:r>
        </a:p>
      </dsp:txBody>
      <dsp:txXfrm>
        <a:off x="3383141" y="3497891"/>
        <a:ext cx="1277813" cy="638906"/>
      </dsp:txXfrm>
    </dsp:sp>
    <dsp:sp modelId="{18145F11-B6C6-4059-8CF2-3335D5F0277E}">
      <dsp:nvSpPr>
        <dsp:cNvPr id="0" name=""/>
        <dsp:cNvSpPr/>
      </dsp:nvSpPr>
      <dsp:spPr>
        <a:xfrm>
          <a:off x="3383141" y="4318689"/>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Gamético</a:t>
          </a:r>
        </a:p>
      </dsp:txBody>
      <dsp:txXfrm>
        <a:off x="3383141" y="4318689"/>
        <a:ext cx="1277813" cy="638906"/>
      </dsp:txXfrm>
    </dsp:sp>
    <dsp:sp modelId="{EDE57614-70A5-478D-B08F-E5CFBAF086C3}">
      <dsp:nvSpPr>
        <dsp:cNvPr id="0" name=""/>
        <dsp:cNvSpPr/>
      </dsp:nvSpPr>
      <dsp:spPr>
        <a:xfrm>
          <a:off x="1323805" y="4605588"/>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Temporal o estacional</a:t>
          </a:r>
        </a:p>
      </dsp:txBody>
      <dsp:txXfrm>
        <a:off x="1323805" y="4605588"/>
        <a:ext cx="1277813" cy="638906"/>
      </dsp:txXfrm>
    </dsp:sp>
    <dsp:sp modelId="{E9693DFA-CB8E-431E-9B92-4E45E352CB0C}">
      <dsp:nvSpPr>
        <dsp:cNvPr id="0" name=""/>
        <dsp:cNvSpPr/>
      </dsp:nvSpPr>
      <dsp:spPr>
        <a:xfrm>
          <a:off x="3378402" y="5171171"/>
          <a:ext cx="1319575" cy="580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Conductual</a:t>
          </a:r>
        </a:p>
      </dsp:txBody>
      <dsp:txXfrm>
        <a:off x="3378402" y="5171171"/>
        <a:ext cx="1319575" cy="580824"/>
      </dsp:txXfrm>
    </dsp:sp>
    <dsp:sp modelId="{7B3A11BB-5625-49BF-8668-08B361C22FBE}">
      <dsp:nvSpPr>
        <dsp:cNvPr id="0" name=""/>
        <dsp:cNvSpPr/>
      </dsp:nvSpPr>
      <dsp:spPr>
        <a:xfrm>
          <a:off x="1323805" y="3900955"/>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Mecánico</a:t>
          </a:r>
        </a:p>
      </dsp:txBody>
      <dsp:txXfrm>
        <a:off x="1323805" y="3900955"/>
        <a:ext cx="1277813" cy="638906"/>
      </dsp:txXfrm>
    </dsp:sp>
    <dsp:sp modelId="{2B91A0A5-64FC-4E09-B4D8-476F88E0D449}">
      <dsp:nvSpPr>
        <dsp:cNvPr id="0" name=""/>
        <dsp:cNvSpPr/>
      </dsp:nvSpPr>
      <dsp:spPr>
        <a:xfrm>
          <a:off x="1323805" y="3196322"/>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Químico</a:t>
          </a:r>
        </a:p>
      </dsp:txBody>
      <dsp:txXfrm>
        <a:off x="1323805" y="3196322"/>
        <a:ext cx="1277813" cy="638906"/>
      </dsp:txXfrm>
    </dsp:sp>
    <dsp:sp modelId="{D2D61838-3BE4-4D24-A047-6C925E967E2A}">
      <dsp:nvSpPr>
        <dsp:cNvPr id="0" name=""/>
        <dsp:cNvSpPr/>
      </dsp:nvSpPr>
      <dsp:spPr>
        <a:xfrm>
          <a:off x="5626814" y="2255078"/>
          <a:ext cx="1419558" cy="4813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Postcigóticas</a:t>
          </a:r>
        </a:p>
      </dsp:txBody>
      <dsp:txXfrm>
        <a:off x="5626814" y="2255078"/>
        <a:ext cx="1419558" cy="481393"/>
      </dsp:txXfrm>
    </dsp:sp>
    <dsp:sp modelId="{D3A5715D-2B39-4454-9F4B-67AC32099457}">
      <dsp:nvSpPr>
        <dsp:cNvPr id="0" name=""/>
        <dsp:cNvSpPr/>
      </dsp:nvSpPr>
      <dsp:spPr>
        <a:xfrm>
          <a:off x="5996375" y="3070910"/>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Esterilidad híbrida</a:t>
          </a:r>
        </a:p>
      </dsp:txBody>
      <dsp:txXfrm>
        <a:off x="5996375" y="3070910"/>
        <a:ext cx="1277813" cy="638906"/>
      </dsp:txXfrm>
    </dsp:sp>
    <dsp:sp modelId="{161785FD-8F65-4C5B-977D-CA812368E006}">
      <dsp:nvSpPr>
        <dsp:cNvPr id="0" name=""/>
        <dsp:cNvSpPr/>
      </dsp:nvSpPr>
      <dsp:spPr>
        <a:xfrm>
          <a:off x="5996375" y="3891708"/>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Inviabilidad híbrida</a:t>
          </a:r>
        </a:p>
      </dsp:txBody>
      <dsp:txXfrm>
        <a:off x="5996375" y="3891708"/>
        <a:ext cx="1277813" cy="638906"/>
      </dsp:txXfrm>
    </dsp:sp>
    <dsp:sp modelId="{03F1FACA-9291-4938-803E-E31069CE655C}">
      <dsp:nvSpPr>
        <dsp:cNvPr id="0" name=""/>
        <dsp:cNvSpPr/>
      </dsp:nvSpPr>
      <dsp:spPr>
        <a:xfrm>
          <a:off x="7328449" y="688751"/>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Tipos</a:t>
          </a:r>
        </a:p>
      </dsp:txBody>
      <dsp:txXfrm>
        <a:off x="7328449" y="688751"/>
        <a:ext cx="1277813" cy="638906"/>
      </dsp:txXfrm>
    </dsp:sp>
    <dsp:sp modelId="{D386694A-32BE-4DCC-B95C-44C676B5678C}">
      <dsp:nvSpPr>
        <dsp:cNvPr id="0" name=""/>
        <dsp:cNvSpPr/>
      </dsp:nvSpPr>
      <dsp:spPr>
        <a:xfrm>
          <a:off x="7705625" y="1512726"/>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Simpátrica</a:t>
          </a:r>
        </a:p>
      </dsp:txBody>
      <dsp:txXfrm>
        <a:off x="7705625" y="1512726"/>
        <a:ext cx="1277813" cy="638906"/>
      </dsp:txXfrm>
    </dsp:sp>
    <dsp:sp modelId="{CE48EF49-DFBB-45DE-9B46-0B91D54BED1B}">
      <dsp:nvSpPr>
        <dsp:cNvPr id="0" name=""/>
        <dsp:cNvSpPr/>
      </dsp:nvSpPr>
      <dsp:spPr>
        <a:xfrm>
          <a:off x="7705625" y="2267078"/>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Alopátrica</a:t>
          </a:r>
        </a:p>
      </dsp:txBody>
      <dsp:txXfrm>
        <a:off x="7705625" y="2267078"/>
        <a:ext cx="1277813" cy="638906"/>
      </dsp:txXfrm>
    </dsp:sp>
    <dsp:sp modelId="{1446B2F1-0B98-40CB-8A11-7B7D5733120D}">
      <dsp:nvSpPr>
        <dsp:cNvPr id="0" name=""/>
        <dsp:cNvSpPr/>
      </dsp:nvSpPr>
      <dsp:spPr>
        <a:xfrm>
          <a:off x="7705625" y="3021429"/>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Peripátrica</a:t>
          </a:r>
        </a:p>
      </dsp:txBody>
      <dsp:txXfrm>
        <a:off x="7705625" y="3021429"/>
        <a:ext cx="1277813" cy="638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909F2-A2D0-4B05-98B0-F5EF2873C989}">
      <dsp:nvSpPr>
        <dsp:cNvPr id="0" name=""/>
        <dsp:cNvSpPr/>
      </dsp:nvSpPr>
      <dsp:spPr>
        <a:xfrm>
          <a:off x="7456231" y="1327658"/>
          <a:ext cx="249394" cy="2013224"/>
        </a:xfrm>
        <a:custGeom>
          <a:avLst/>
          <a:gdLst/>
          <a:ahLst/>
          <a:cxnLst/>
          <a:rect l="0" t="0" r="0" b="0"/>
          <a:pathLst>
            <a:path>
              <a:moveTo>
                <a:pt x="0" y="0"/>
              </a:moveTo>
              <a:lnTo>
                <a:pt x="0" y="2013224"/>
              </a:lnTo>
              <a:lnTo>
                <a:pt x="249394" y="20132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57D08E-745B-4C1F-A069-84FB22E68C7B}">
      <dsp:nvSpPr>
        <dsp:cNvPr id="0" name=""/>
        <dsp:cNvSpPr/>
      </dsp:nvSpPr>
      <dsp:spPr>
        <a:xfrm>
          <a:off x="7456231" y="1327658"/>
          <a:ext cx="249394" cy="1258873"/>
        </a:xfrm>
        <a:custGeom>
          <a:avLst/>
          <a:gdLst/>
          <a:ahLst/>
          <a:cxnLst/>
          <a:rect l="0" t="0" r="0" b="0"/>
          <a:pathLst>
            <a:path>
              <a:moveTo>
                <a:pt x="0" y="0"/>
              </a:moveTo>
              <a:lnTo>
                <a:pt x="0" y="1258873"/>
              </a:lnTo>
              <a:lnTo>
                <a:pt x="249394" y="12588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005303-C538-43B3-9D54-8F1897EA7610}">
      <dsp:nvSpPr>
        <dsp:cNvPr id="0" name=""/>
        <dsp:cNvSpPr/>
      </dsp:nvSpPr>
      <dsp:spPr>
        <a:xfrm>
          <a:off x="7456231" y="1327658"/>
          <a:ext cx="249394" cy="504521"/>
        </a:xfrm>
        <a:custGeom>
          <a:avLst/>
          <a:gdLst/>
          <a:ahLst/>
          <a:cxnLst/>
          <a:rect l="0" t="0" r="0" b="0"/>
          <a:pathLst>
            <a:path>
              <a:moveTo>
                <a:pt x="0" y="0"/>
              </a:moveTo>
              <a:lnTo>
                <a:pt x="0" y="504521"/>
              </a:lnTo>
              <a:lnTo>
                <a:pt x="249394" y="504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1C689-A73C-4D1B-B58E-875648F74E79}">
      <dsp:nvSpPr>
        <dsp:cNvPr id="0" name=""/>
        <dsp:cNvSpPr/>
      </dsp:nvSpPr>
      <dsp:spPr>
        <a:xfrm>
          <a:off x="5340983" y="598877"/>
          <a:ext cx="2626373" cy="91440"/>
        </a:xfrm>
        <a:custGeom>
          <a:avLst/>
          <a:gdLst/>
          <a:ahLst/>
          <a:cxnLst/>
          <a:rect l="0" t="0" r="0" b="0"/>
          <a:pathLst>
            <a:path>
              <a:moveTo>
                <a:pt x="0" y="45720"/>
              </a:moveTo>
              <a:lnTo>
                <a:pt x="2626373" y="45720"/>
              </a:lnTo>
              <a:lnTo>
                <a:pt x="2626373" y="898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D926F-75F7-4023-869F-9A43EED5C364}">
      <dsp:nvSpPr>
        <dsp:cNvPr id="0" name=""/>
        <dsp:cNvSpPr/>
      </dsp:nvSpPr>
      <dsp:spPr>
        <a:xfrm>
          <a:off x="5768770" y="2736471"/>
          <a:ext cx="227605" cy="1474690"/>
        </a:xfrm>
        <a:custGeom>
          <a:avLst/>
          <a:gdLst/>
          <a:ahLst/>
          <a:cxnLst/>
          <a:rect l="0" t="0" r="0" b="0"/>
          <a:pathLst>
            <a:path>
              <a:moveTo>
                <a:pt x="0" y="0"/>
              </a:moveTo>
              <a:lnTo>
                <a:pt x="0" y="1474690"/>
              </a:lnTo>
              <a:lnTo>
                <a:pt x="227605" y="14746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FDE3D-4E34-426D-84D2-A0A84E4859B7}">
      <dsp:nvSpPr>
        <dsp:cNvPr id="0" name=""/>
        <dsp:cNvSpPr/>
      </dsp:nvSpPr>
      <dsp:spPr>
        <a:xfrm>
          <a:off x="5768770" y="2736471"/>
          <a:ext cx="227605" cy="653892"/>
        </a:xfrm>
        <a:custGeom>
          <a:avLst/>
          <a:gdLst/>
          <a:ahLst/>
          <a:cxnLst/>
          <a:rect l="0" t="0" r="0" b="0"/>
          <a:pathLst>
            <a:path>
              <a:moveTo>
                <a:pt x="0" y="0"/>
              </a:moveTo>
              <a:lnTo>
                <a:pt x="0" y="653892"/>
              </a:lnTo>
              <a:lnTo>
                <a:pt x="227605" y="6538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F588E-3BA4-49C0-B697-F3E5EA641165}">
      <dsp:nvSpPr>
        <dsp:cNvPr id="0" name=""/>
        <dsp:cNvSpPr/>
      </dsp:nvSpPr>
      <dsp:spPr>
        <a:xfrm>
          <a:off x="5298906" y="1920645"/>
          <a:ext cx="1037686" cy="334432"/>
        </a:xfrm>
        <a:custGeom>
          <a:avLst/>
          <a:gdLst/>
          <a:ahLst/>
          <a:cxnLst/>
          <a:rect l="0" t="0" r="0" b="0"/>
          <a:pathLst>
            <a:path>
              <a:moveTo>
                <a:pt x="0" y="0"/>
              </a:moveTo>
              <a:lnTo>
                <a:pt x="0" y="212459"/>
              </a:lnTo>
              <a:lnTo>
                <a:pt x="1037686" y="212459"/>
              </a:lnTo>
              <a:lnTo>
                <a:pt x="1037686" y="3344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22310-FD50-4964-ABC7-AD49FC178ED3}">
      <dsp:nvSpPr>
        <dsp:cNvPr id="0" name=""/>
        <dsp:cNvSpPr/>
      </dsp:nvSpPr>
      <dsp:spPr>
        <a:xfrm>
          <a:off x="2601618" y="2728595"/>
          <a:ext cx="174928" cy="787179"/>
        </a:xfrm>
        <a:custGeom>
          <a:avLst/>
          <a:gdLst/>
          <a:ahLst/>
          <a:cxnLst/>
          <a:rect l="0" t="0" r="0" b="0"/>
          <a:pathLst>
            <a:path>
              <a:moveTo>
                <a:pt x="174928" y="0"/>
              </a:moveTo>
              <a:lnTo>
                <a:pt x="174928" y="787179"/>
              </a:lnTo>
              <a:lnTo>
                <a:pt x="0" y="787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A6A38-F2CB-40FE-A5DB-E1D19E174DAB}">
      <dsp:nvSpPr>
        <dsp:cNvPr id="0" name=""/>
        <dsp:cNvSpPr/>
      </dsp:nvSpPr>
      <dsp:spPr>
        <a:xfrm>
          <a:off x="2601618" y="2728595"/>
          <a:ext cx="174928" cy="1491812"/>
        </a:xfrm>
        <a:custGeom>
          <a:avLst/>
          <a:gdLst/>
          <a:ahLst/>
          <a:cxnLst/>
          <a:rect l="0" t="0" r="0" b="0"/>
          <a:pathLst>
            <a:path>
              <a:moveTo>
                <a:pt x="174928" y="0"/>
              </a:moveTo>
              <a:lnTo>
                <a:pt x="174928" y="1491812"/>
              </a:lnTo>
              <a:lnTo>
                <a:pt x="0" y="14918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1A0E0A-4779-4861-8EDE-CF160710E19D}">
      <dsp:nvSpPr>
        <dsp:cNvPr id="0" name=""/>
        <dsp:cNvSpPr/>
      </dsp:nvSpPr>
      <dsp:spPr>
        <a:xfrm>
          <a:off x="2776547" y="2728595"/>
          <a:ext cx="601854" cy="2732988"/>
        </a:xfrm>
        <a:custGeom>
          <a:avLst/>
          <a:gdLst/>
          <a:ahLst/>
          <a:cxnLst/>
          <a:rect l="0" t="0" r="0" b="0"/>
          <a:pathLst>
            <a:path>
              <a:moveTo>
                <a:pt x="0" y="0"/>
              </a:moveTo>
              <a:lnTo>
                <a:pt x="0" y="2732988"/>
              </a:lnTo>
              <a:lnTo>
                <a:pt x="601854" y="27329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61087E-4052-4A28-9DFF-6391CADB104D}">
      <dsp:nvSpPr>
        <dsp:cNvPr id="0" name=""/>
        <dsp:cNvSpPr/>
      </dsp:nvSpPr>
      <dsp:spPr>
        <a:xfrm>
          <a:off x="2601618" y="2728595"/>
          <a:ext cx="174928" cy="2196445"/>
        </a:xfrm>
        <a:custGeom>
          <a:avLst/>
          <a:gdLst/>
          <a:ahLst/>
          <a:cxnLst/>
          <a:rect l="0" t="0" r="0" b="0"/>
          <a:pathLst>
            <a:path>
              <a:moveTo>
                <a:pt x="174928" y="0"/>
              </a:moveTo>
              <a:lnTo>
                <a:pt x="174928" y="2196445"/>
              </a:lnTo>
              <a:lnTo>
                <a:pt x="0" y="219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4F36B-21B0-4202-8FC2-FA55149C34C6}">
      <dsp:nvSpPr>
        <dsp:cNvPr id="0" name=""/>
        <dsp:cNvSpPr/>
      </dsp:nvSpPr>
      <dsp:spPr>
        <a:xfrm>
          <a:off x="2776547" y="2728595"/>
          <a:ext cx="606594" cy="1909547"/>
        </a:xfrm>
        <a:custGeom>
          <a:avLst/>
          <a:gdLst/>
          <a:ahLst/>
          <a:cxnLst/>
          <a:rect l="0" t="0" r="0" b="0"/>
          <a:pathLst>
            <a:path>
              <a:moveTo>
                <a:pt x="0" y="0"/>
              </a:moveTo>
              <a:lnTo>
                <a:pt x="0" y="1909547"/>
              </a:lnTo>
              <a:lnTo>
                <a:pt x="606594" y="19095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741E00-0992-4A1C-ABCA-B7BAB806526D}">
      <dsp:nvSpPr>
        <dsp:cNvPr id="0" name=""/>
        <dsp:cNvSpPr/>
      </dsp:nvSpPr>
      <dsp:spPr>
        <a:xfrm>
          <a:off x="2776547" y="2728595"/>
          <a:ext cx="606594" cy="1088749"/>
        </a:xfrm>
        <a:custGeom>
          <a:avLst/>
          <a:gdLst/>
          <a:ahLst/>
          <a:cxnLst/>
          <a:rect l="0" t="0" r="0" b="0"/>
          <a:pathLst>
            <a:path>
              <a:moveTo>
                <a:pt x="0" y="0"/>
              </a:moveTo>
              <a:lnTo>
                <a:pt x="0" y="1088749"/>
              </a:lnTo>
              <a:lnTo>
                <a:pt x="606594" y="10887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39531-D06D-4BBC-A9B5-FA41842109B4}">
      <dsp:nvSpPr>
        <dsp:cNvPr id="0" name=""/>
        <dsp:cNvSpPr/>
      </dsp:nvSpPr>
      <dsp:spPr>
        <a:xfrm>
          <a:off x="2776547" y="2728595"/>
          <a:ext cx="606594" cy="346514"/>
        </a:xfrm>
        <a:custGeom>
          <a:avLst/>
          <a:gdLst/>
          <a:ahLst/>
          <a:cxnLst/>
          <a:rect l="0" t="0" r="0" b="0"/>
          <a:pathLst>
            <a:path>
              <a:moveTo>
                <a:pt x="0" y="0"/>
              </a:moveTo>
              <a:lnTo>
                <a:pt x="0" y="346514"/>
              </a:lnTo>
              <a:lnTo>
                <a:pt x="606594" y="3465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512E46-7748-4845-A1B9-A93B261EBE30}">
      <dsp:nvSpPr>
        <dsp:cNvPr id="0" name=""/>
        <dsp:cNvSpPr/>
      </dsp:nvSpPr>
      <dsp:spPr>
        <a:xfrm>
          <a:off x="3338023" y="1920645"/>
          <a:ext cx="1960883" cy="334432"/>
        </a:xfrm>
        <a:custGeom>
          <a:avLst/>
          <a:gdLst/>
          <a:ahLst/>
          <a:cxnLst/>
          <a:rect l="0" t="0" r="0" b="0"/>
          <a:pathLst>
            <a:path>
              <a:moveTo>
                <a:pt x="1960883" y="0"/>
              </a:moveTo>
              <a:lnTo>
                <a:pt x="1960883" y="212459"/>
              </a:lnTo>
              <a:lnTo>
                <a:pt x="0" y="212459"/>
              </a:lnTo>
              <a:lnTo>
                <a:pt x="0" y="3344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7F494E-7B9B-45D9-AF11-44CA4352F649}">
      <dsp:nvSpPr>
        <dsp:cNvPr id="0" name=""/>
        <dsp:cNvSpPr/>
      </dsp:nvSpPr>
      <dsp:spPr>
        <a:xfrm>
          <a:off x="5253186" y="644597"/>
          <a:ext cx="91440" cy="637141"/>
        </a:xfrm>
        <a:custGeom>
          <a:avLst/>
          <a:gdLst/>
          <a:ahLst/>
          <a:cxnLst/>
          <a:rect l="0" t="0" r="0" b="0"/>
          <a:pathLst>
            <a:path>
              <a:moveTo>
                <a:pt x="87796" y="0"/>
              </a:moveTo>
              <a:lnTo>
                <a:pt x="87796" y="515168"/>
              </a:lnTo>
              <a:lnTo>
                <a:pt x="45720" y="515168"/>
              </a:lnTo>
              <a:lnTo>
                <a:pt x="45720" y="637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8C1235-9D5A-492C-853A-57296F54AF72}">
      <dsp:nvSpPr>
        <dsp:cNvPr id="0" name=""/>
        <dsp:cNvSpPr/>
      </dsp:nvSpPr>
      <dsp:spPr>
        <a:xfrm>
          <a:off x="1521700" y="598877"/>
          <a:ext cx="3819282" cy="91440"/>
        </a:xfrm>
        <a:custGeom>
          <a:avLst/>
          <a:gdLst/>
          <a:ahLst/>
          <a:cxnLst/>
          <a:rect l="0" t="0" r="0" b="0"/>
          <a:pathLst>
            <a:path>
              <a:moveTo>
                <a:pt x="3819282" y="45720"/>
              </a:moveTo>
              <a:lnTo>
                <a:pt x="0" y="45720"/>
              </a:lnTo>
              <a:lnTo>
                <a:pt x="0" y="72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D194C-B635-4B13-9C42-5D8CD3A75362}">
      <dsp:nvSpPr>
        <dsp:cNvPr id="0" name=""/>
        <dsp:cNvSpPr/>
      </dsp:nvSpPr>
      <dsp:spPr>
        <a:xfrm>
          <a:off x="4702076" y="5690"/>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Especiación</a:t>
          </a:r>
        </a:p>
      </dsp:txBody>
      <dsp:txXfrm>
        <a:off x="4702076" y="5690"/>
        <a:ext cx="1277813" cy="638906"/>
      </dsp:txXfrm>
    </dsp:sp>
    <dsp:sp modelId="{76FEADB1-8BC7-4B50-83E4-DAA1C06DDEB2}">
      <dsp:nvSpPr>
        <dsp:cNvPr id="0" name=""/>
        <dsp:cNvSpPr/>
      </dsp:nvSpPr>
      <dsp:spPr>
        <a:xfrm>
          <a:off x="882793" y="671565"/>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Especies</a:t>
          </a:r>
        </a:p>
      </dsp:txBody>
      <dsp:txXfrm>
        <a:off x="882793" y="671565"/>
        <a:ext cx="1277813" cy="638906"/>
      </dsp:txXfrm>
    </dsp:sp>
    <dsp:sp modelId="{D90470DC-4447-4E34-8448-F5E0E389B240}">
      <dsp:nvSpPr>
        <dsp:cNvPr id="0" name=""/>
        <dsp:cNvSpPr/>
      </dsp:nvSpPr>
      <dsp:spPr>
        <a:xfrm>
          <a:off x="4659999" y="1281738"/>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Barreras de aislamiento</a:t>
          </a:r>
        </a:p>
      </dsp:txBody>
      <dsp:txXfrm>
        <a:off x="4659999" y="1281738"/>
        <a:ext cx="1277813" cy="638906"/>
      </dsp:txXfrm>
    </dsp:sp>
    <dsp:sp modelId="{DC210C74-E98E-4098-8E83-618B16A1C43A}">
      <dsp:nvSpPr>
        <dsp:cNvPr id="0" name=""/>
        <dsp:cNvSpPr/>
      </dsp:nvSpPr>
      <dsp:spPr>
        <a:xfrm>
          <a:off x="2636178" y="2255078"/>
          <a:ext cx="1403690" cy="473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Precigóticas</a:t>
          </a:r>
        </a:p>
      </dsp:txBody>
      <dsp:txXfrm>
        <a:off x="2636178" y="2255078"/>
        <a:ext cx="1403690" cy="473517"/>
      </dsp:txXfrm>
    </dsp:sp>
    <dsp:sp modelId="{FACED5F8-93FE-4B7B-ABC1-9BB7545EF310}">
      <dsp:nvSpPr>
        <dsp:cNvPr id="0" name=""/>
        <dsp:cNvSpPr/>
      </dsp:nvSpPr>
      <dsp:spPr>
        <a:xfrm>
          <a:off x="3383141" y="2834218"/>
          <a:ext cx="1410462" cy="4817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Geográficas</a:t>
          </a:r>
        </a:p>
      </dsp:txBody>
      <dsp:txXfrm>
        <a:off x="3383141" y="2834218"/>
        <a:ext cx="1410462" cy="481782"/>
      </dsp:txXfrm>
    </dsp:sp>
    <dsp:sp modelId="{7F949538-E512-4D6D-BF8F-DEA28717AE19}">
      <dsp:nvSpPr>
        <dsp:cNvPr id="0" name=""/>
        <dsp:cNvSpPr/>
      </dsp:nvSpPr>
      <dsp:spPr>
        <a:xfrm>
          <a:off x="3383141" y="3497891"/>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Hábitat</a:t>
          </a:r>
        </a:p>
      </dsp:txBody>
      <dsp:txXfrm>
        <a:off x="3383141" y="3497891"/>
        <a:ext cx="1277813" cy="638906"/>
      </dsp:txXfrm>
    </dsp:sp>
    <dsp:sp modelId="{18145F11-B6C6-4059-8CF2-3335D5F0277E}">
      <dsp:nvSpPr>
        <dsp:cNvPr id="0" name=""/>
        <dsp:cNvSpPr/>
      </dsp:nvSpPr>
      <dsp:spPr>
        <a:xfrm>
          <a:off x="3383141" y="4318689"/>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Gamético</a:t>
          </a:r>
        </a:p>
      </dsp:txBody>
      <dsp:txXfrm>
        <a:off x="3383141" y="4318689"/>
        <a:ext cx="1277813" cy="638906"/>
      </dsp:txXfrm>
    </dsp:sp>
    <dsp:sp modelId="{EDE57614-70A5-478D-B08F-E5CFBAF086C3}">
      <dsp:nvSpPr>
        <dsp:cNvPr id="0" name=""/>
        <dsp:cNvSpPr/>
      </dsp:nvSpPr>
      <dsp:spPr>
        <a:xfrm>
          <a:off x="1323805" y="4605588"/>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Temporal o estacional</a:t>
          </a:r>
        </a:p>
      </dsp:txBody>
      <dsp:txXfrm>
        <a:off x="1323805" y="4605588"/>
        <a:ext cx="1277813" cy="638906"/>
      </dsp:txXfrm>
    </dsp:sp>
    <dsp:sp modelId="{E9693DFA-CB8E-431E-9B92-4E45E352CB0C}">
      <dsp:nvSpPr>
        <dsp:cNvPr id="0" name=""/>
        <dsp:cNvSpPr/>
      </dsp:nvSpPr>
      <dsp:spPr>
        <a:xfrm>
          <a:off x="3378402" y="5171171"/>
          <a:ext cx="1319575" cy="580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Conductual</a:t>
          </a:r>
        </a:p>
      </dsp:txBody>
      <dsp:txXfrm>
        <a:off x="3378402" y="5171171"/>
        <a:ext cx="1319575" cy="580824"/>
      </dsp:txXfrm>
    </dsp:sp>
    <dsp:sp modelId="{7B3A11BB-5625-49BF-8668-08B361C22FBE}">
      <dsp:nvSpPr>
        <dsp:cNvPr id="0" name=""/>
        <dsp:cNvSpPr/>
      </dsp:nvSpPr>
      <dsp:spPr>
        <a:xfrm>
          <a:off x="1323805" y="3900955"/>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Mecánico</a:t>
          </a:r>
        </a:p>
      </dsp:txBody>
      <dsp:txXfrm>
        <a:off x="1323805" y="3900955"/>
        <a:ext cx="1277813" cy="638906"/>
      </dsp:txXfrm>
    </dsp:sp>
    <dsp:sp modelId="{2B91A0A5-64FC-4E09-B4D8-476F88E0D449}">
      <dsp:nvSpPr>
        <dsp:cNvPr id="0" name=""/>
        <dsp:cNvSpPr/>
      </dsp:nvSpPr>
      <dsp:spPr>
        <a:xfrm>
          <a:off x="1323805" y="3196322"/>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Químico</a:t>
          </a:r>
        </a:p>
      </dsp:txBody>
      <dsp:txXfrm>
        <a:off x="1323805" y="3196322"/>
        <a:ext cx="1277813" cy="638906"/>
      </dsp:txXfrm>
    </dsp:sp>
    <dsp:sp modelId="{D2D61838-3BE4-4D24-A047-6C925E967E2A}">
      <dsp:nvSpPr>
        <dsp:cNvPr id="0" name=""/>
        <dsp:cNvSpPr/>
      </dsp:nvSpPr>
      <dsp:spPr>
        <a:xfrm>
          <a:off x="5626814" y="2255078"/>
          <a:ext cx="1419558" cy="4813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Postcigóticas</a:t>
          </a:r>
        </a:p>
      </dsp:txBody>
      <dsp:txXfrm>
        <a:off x="5626814" y="2255078"/>
        <a:ext cx="1419558" cy="481393"/>
      </dsp:txXfrm>
    </dsp:sp>
    <dsp:sp modelId="{D3A5715D-2B39-4454-9F4B-67AC32099457}">
      <dsp:nvSpPr>
        <dsp:cNvPr id="0" name=""/>
        <dsp:cNvSpPr/>
      </dsp:nvSpPr>
      <dsp:spPr>
        <a:xfrm>
          <a:off x="5996375" y="3070910"/>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Esterilidad híbrida</a:t>
          </a:r>
        </a:p>
      </dsp:txBody>
      <dsp:txXfrm>
        <a:off x="5996375" y="3070910"/>
        <a:ext cx="1277813" cy="638906"/>
      </dsp:txXfrm>
    </dsp:sp>
    <dsp:sp modelId="{161785FD-8F65-4C5B-977D-CA812368E006}">
      <dsp:nvSpPr>
        <dsp:cNvPr id="0" name=""/>
        <dsp:cNvSpPr/>
      </dsp:nvSpPr>
      <dsp:spPr>
        <a:xfrm>
          <a:off x="5996375" y="3891708"/>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Inviabilidad híbrida</a:t>
          </a:r>
        </a:p>
      </dsp:txBody>
      <dsp:txXfrm>
        <a:off x="5996375" y="3891708"/>
        <a:ext cx="1277813" cy="638906"/>
      </dsp:txXfrm>
    </dsp:sp>
    <dsp:sp modelId="{03F1FACA-9291-4938-803E-E31069CE655C}">
      <dsp:nvSpPr>
        <dsp:cNvPr id="0" name=""/>
        <dsp:cNvSpPr/>
      </dsp:nvSpPr>
      <dsp:spPr>
        <a:xfrm>
          <a:off x="7328449" y="688751"/>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Tipos</a:t>
          </a:r>
        </a:p>
      </dsp:txBody>
      <dsp:txXfrm>
        <a:off x="7328449" y="688751"/>
        <a:ext cx="1277813" cy="638906"/>
      </dsp:txXfrm>
    </dsp:sp>
    <dsp:sp modelId="{D386694A-32BE-4DCC-B95C-44C676B5678C}">
      <dsp:nvSpPr>
        <dsp:cNvPr id="0" name=""/>
        <dsp:cNvSpPr/>
      </dsp:nvSpPr>
      <dsp:spPr>
        <a:xfrm>
          <a:off x="7705625" y="1512726"/>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Simpátrica</a:t>
          </a:r>
        </a:p>
      </dsp:txBody>
      <dsp:txXfrm>
        <a:off x="7705625" y="1512726"/>
        <a:ext cx="1277813" cy="638906"/>
      </dsp:txXfrm>
    </dsp:sp>
    <dsp:sp modelId="{CE48EF49-DFBB-45DE-9B46-0B91D54BED1B}">
      <dsp:nvSpPr>
        <dsp:cNvPr id="0" name=""/>
        <dsp:cNvSpPr/>
      </dsp:nvSpPr>
      <dsp:spPr>
        <a:xfrm>
          <a:off x="7705625" y="2267078"/>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Alopátrica</a:t>
          </a:r>
        </a:p>
      </dsp:txBody>
      <dsp:txXfrm>
        <a:off x="7705625" y="2267078"/>
        <a:ext cx="1277813" cy="638906"/>
      </dsp:txXfrm>
    </dsp:sp>
    <dsp:sp modelId="{1446B2F1-0B98-40CB-8A11-7B7D5733120D}">
      <dsp:nvSpPr>
        <dsp:cNvPr id="0" name=""/>
        <dsp:cNvSpPr/>
      </dsp:nvSpPr>
      <dsp:spPr>
        <a:xfrm>
          <a:off x="7705625" y="3021429"/>
          <a:ext cx="1277813" cy="6389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t>Peripátrica</a:t>
          </a:r>
        </a:p>
      </dsp:txBody>
      <dsp:txXfrm>
        <a:off x="7705625" y="3021429"/>
        <a:ext cx="1277813" cy="6389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993748-02C5-4CB0-A771-836241F70416}" type="datetimeFigureOut">
              <a:rPr lang="es-CL" smtClean="0"/>
              <a:pPr/>
              <a:t>30-09-18</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85B32E-22C9-4E00-AE40-C64AC3D27D92}" type="slidenum">
              <a:rPr lang="es-CL" smtClean="0"/>
              <a:pPr/>
              <a:t>‹Nº›</a:t>
            </a:fld>
            <a:endParaRPr lang="es-CL" dirty="0"/>
          </a:p>
        </p:txBody>
      </p:sp>
    </p:spTree>
    <p:extLst>
      <p:ext uri="{BB962C8B-B14F-4D97-AF65-F5344CB8AC3E}">
        <p14:creationId xmlns:p14="http://schemas.microsoft.com/office/powerpoint/2010/main" val="331279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AL</a:t>
            </a:r>
            <a:r>
              <a:rPr lang="es-ES" baseline="0" dirty="0"/>
              <a:t> FINAL: mediante la subdivisión y posterior divergencia de las reservas génicas.</a:t>
            </a:r>
          </a:p>
          <a:p>
            <a:r>
              <a:rPr lang="es-ES" baseline="0" dirty="0"/>
              <a:t>SOLO EN CASO DE PREGUNTA (NO ES NECESARIO DECIRLO): El registro fósil puede demostrar estos hechos.</a:t>
            </a:r>
            <a:endParaRPr lang="es-ES"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2</a:t>
            </a:fld>
            <a:endParaRPr lang="es-CL" dirty="0"/>
          </a:p>
        </p:txBody>
      </p:sp>
    </p:spTree>
    <p:extLst>
      <p:ext uri="{BB962C8B-B14F-4D97-AF65-F5344CB8AC3E}">
        <p14:creationId xmlns:p14="http://schemas.microsoft.com/office/powerpoint/2010/main" val="455888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Un ejemplo</a:t>
            </a:r>
            <a:r>
              <a:rPr lang="es-CL" baseline="0" dirty="0"/>
              <a:t> del encuentro entre espermatozoides y el óvulo, ambos de la misma especie , y una flor donde se indican los estigmas, los cuales no germinarán el polen de otra especie.</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18</a:t>
            </a:fld>
            <a:endParaRPr lang="es-CL"/>
          </a:p>
        </p:txBody>
      </p:sp>
    </p:spTree>
    <p:extLst>
      <p:ext uri="{BB962C8B-B14F-4D97-AF65-F5344CB8AC3E}">
        <p14:creationId xmlns:p14="http://schemas.microsoft.com/office/powerpoint/2010/main" val="207199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Los animales tienen reproducción</a:t>
            </a:r>
            <a:r>
              <a:rPr lang="es-CL" baseline="0" dirty="0"/>
              <a:t> estacionaria para asegurarse de que cuando nazcan las crías estas tengan comida y que no tengan frio. (un ejemplo podrían ser los gatos ya que al reproducirse en agosto las crías nacerán en una época de altas temperaturas, y a pesar de que las crías tangan poco pelaje, no tendrán frio)</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20</a:t>
            </a:fld>
            <a:endParaRPr lang="es-CL"/>
          </a:p>
        </p:txBody>
      </p:sp>
    </p:spTree>
    <p:extLst>
      <p:ext uri="{BB962C8B-B14F-4D97-AF65-F5344CB8AC3E}">
        <p14:creationId xmlns:p14="http://schemas.microsoft.com/office/powerpoint/2010/main" val="101262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Ejemplo:</a:t>
            </a:r>
            <a:r>
              <a:rPr lang="es-CL" baseline="0" dirty="0"/>
              <a:t> si una paloma le realiza su ritual de apareamiento a una gallina, la gallina no lo tomará en cuenta.</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21</a:t>
            </a:fld>
            <a:endParaRPr lang="es-CL"/>
          </a:p>
        </p:txBody>
      </p:sp>
    </p:spTree>
    <p:extLst>
      <p:ext uri="{BB962C8B-B14F-4D97-AF65-F5344CB8AC3E}">
        <p14:creationId xmlns:p14="http://schemas.microsoft.com/office/powerpoint/2010/main" val="1722498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Los</a:t>
            </a:r>
            <a:r>
              <a:rPr lang="es-CL" baseline="0" dirty="0"/>
              <a:t> piqueros de patas azules de las islas galápagos se aparean solo luego de un ritual único de esta especie, en el cual el macho debe levantar sus patas para demostrarle lo brillante de sus patas azules a la hembra.</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22</a:t>
            </a:fld>
            <a:endParaRPr lang="es-CL"/>
          </a:p>
        </p:txBody>
      </p:sp>
    </p:spTree>
    <p:extLst>
      <p:ext uri="{BB962C8B-B14F-4D97-AF65-F5344CB8AC3E}">
        <p14:creationId xmlns:p14="http://schemas.microsoft.com/office/powerpoint/2010/main" val="101364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Después del primer párrafo: es</a:t>
            </a:r>
            <a:r>
              <a:rPr lang="es-CL" baseline="0" dirty="0"/>
              <a:t> cuando el pene y la vagina no calzan o uno de ellos no se reproducen de esa forma (de </a:t>
            </a:r>
            <a:r>
              <a:rPr lang="es-CL" baseline="0"/>
              <a:t>forma elegante)</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23</a:t>
            </a:fld>
            <a:endParaRPr lang="es-CL"/>
          </a:p>
        </p:txBody>
      </p:sp>
    </p:spTree>
    <p:extLst>
      <p:ext uri="{BB962C8B-B14F-4D97-AF65-F5344CB8AC3E}">
        <p14:creationId xmlns:p14="http://schemas.microsoft.com/office/powerpoint/2010/main" val="3072546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Las</a:t>
            </a:r>
            <a:r>
              <a:rPr lang="es-CL" baseline="0" dirty="0"/>
              <a:t> flores están diseñadas con colores y formas atractivos para atraer a un agente polinizador, el cual podría variar según los colores de la flor</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24</a:t>
            </a:fld>
            <a:endParaRPr lang="es-CL"/>
          </a:p>
        </p:txBody>
      </p:sp>
    </p:spTree>
    <p:extLst>
      <p:ext uri="{BB962C8B-B14F-4D97-AF65-F5344CB8AC3E}">
        <p14:creationId xmlns:p14="http://schemas.microsoft.com/office/powerpoint/2010/main" val="125740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En el caso de las polillas </a:t>
            </a:r>
            <a:r>
              <a:rPr lang="es-CL" i="1" dirty="0">
                <a:effectLst/>
              </a:rPr>
              <a:t>Cecropia</a:t>
            </a:r>
            <a:r>
              <a:rPr lang="es-CL" i="0" baseline="0" dirty="0">
                <a:effectLst/>
              </a:rPr>
              <a:t> sueltan una feromona especial que sirve de señal para llamar la atención del macho.</a:t>
            </a:r>
            <a:endParaRPr lang="es-CL" i="1" dirty="0">
              <a:effectLst/>
            </a:endParaRPr>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26</a:t>
            </a:fld>
            <a:endParaRPr lang="es-CL"/>
          </a:p>
        </p:txBody>
      </p:sp>
    </p:spTree>
    <p:extLst>
      <p:ext uri="{BB962C8B-B14F-4D97-AF65-F5344CB8AC3E}">
        <p14:creationId xmlns:p14="http://schemas.microsoft.com/office/powerpoint/2010/main" val="2578586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err="1"/>
              <a:t>Osea</a:t>
            </a:r>
            <a:r>
              <a:rPr lang="es-CL" dirty="0"/>
              <a:t> los fetos se</a:t>
            </a:r>
            <a:r>
              <a:rPr lang="es-CL" baseline="0" dirty="0"/>
              <a:t> mueren antes de nacer o se muere antes de formar el feto.</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28</a:t>
            </a:fld>
            <a:endParaRPr lang="es-CL"/>
          </a:p>
        </p:txBody>
      </p:sp>
    </p:spTree>
    <p:extLst>
      <p:ext uri="{BB962C8B-B14F-4D97-AF65-F5344CB8AC3E}">
        <p14:creationId xmlns:p14="http://schemas.microsoft.com/office/powerpoint/2010/main" val="133819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Un</a:t>
            </a:r>
            <a:r>
              <a:rPr lang="es-CL" baseline="0" dirty="0"/>
              <a:t> ejemplo de esta barrera es la mula, la cual es un híbrido originado entre el asno y la yegua. Y la mula es estéril.</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30</a:t>
            </a:fld>
            <a:endParaRPr lang="es-CL"/>
          </a:p>
        </p:txBody>
      </p:sp>
    </p:spTree>
    <p:extLst>
      <p:ext uri="{BB962C8B-B14F-4D97-AF65-F5344CB8AC3E}">
        <p14:creationId xmlns:p14="http://schemas.microsoft.com/office/powerpoint/2010/main" val="1299714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De las cuales las mas básicas son las simpátrica y alopátrica.</a:t>
            </a:r>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31</a:t>
            </a:fld>
            <a:endParaRPr lang="es-CL" dirty="0"/>
          </a:p>
        </p:txBody>
      </p:sp>
    </p:spTree>
    <p:extLst>
      <p:ext uri="{BB962C8B-B14F-4D97-AF65-F5344CB8AC3E}">
        <p14:creationId xmlns:p14="http://schemas.microsoft.com/office/powerpoint/2010/main" val="28587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4</a:t>
            </a:fld>
            <a:endParaRPr lang="es-CL" dirty="0"/>
          </a:p>
        </p:txBody>
      </p:sp>
    </p:spTree>
    <p:extLst>
      <p:ext uri="{BB962C8B-B14F-4D97-AF65-F5344CB8AC3E}">
        <p14:creationId xmlns:p14="http://schemas.microsoft.com/office/powerpoint/2010/main" val="3361207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Después del segundo párrafo: lo cual conllevaría a tener conjuntos génicos distintos</a:t>
            </a:r>
            <a:r>
              <a:rPr lang="es-CL" baseline="0" dirty="0"/>
              <a:t> a la especie original, así aislándose  creando una nueva especie.</a:t>
            </a:r>
          </a:p>
          <a:p>
            <a:r>
              <a:rPr lang="es-CL" baseline="0" dirty="0"/>
              <a:t>Al principio del tercer párrafo: Un ejemplo de especiación simpátrica es…</a:t>
            </a:r>
          </a:p>
          <a:p>
            <a:r>
              <a:rPr lang="es-CL" baseline="0" dirty="0"/>
              <a:t>Alopoliploidía: fenómeno por el cual se generan células, tejidos u organismos con tres o mas juegos completos de cromosomas</a:t>
            </a:r>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32</a:t>
            </a:fld>
            <a:endParaRPr lang="es-CL" dirty="0"/>
          </a:p>
        </p:txBody>
      </p:sp>
    </p:spTree>
    <p:extLst>
      <p:ext uri="{BB962C8B-B14F-4D97-AF65-F5344CB8AC3E}">
        <p14:creationId xmlns:p14="http://schemas.microsoft.com/office/powerpoint/2010/main" val="810278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1: Una</a:t>
            </a:r>
            <a:r>
              <a:rPr lang="es-CL" baseline="0" dirty="0"/>
              <a:t> población de una especie</a:t>
            </a:r>
            <a:endParaRPr lang="es-CL" dirty="0"/>
          </a:p>
          <a:p>
            <a:r>
              <a:rPr lang="es-CL" dirty="0"/>
              <a:t>2:</a:t>
            </a:r>
            <a:r>
              <a:rPr lang="es-CL" baseline="0" dirty="0"/>
              <a:t> Parte de la población empieza a mutar generando barreras genéticas</a:t>
            </a:r>
          </a:p>
          <a:p>
            <a:r>
              <a:rPr lang="es-CL" baseline="0" dirty="0"/>
              <a:t>3: La parte mutuada comienza a evolucionar dentro de la misma población</a:t>
            </a:r>
          </a:p>
          <a:p>
            <a:r>
              <a:rPr lang="es-CL" baseline="0" dirty="0"/>
              <a:t>4: El flujo génico se aleja de tal modo que se generan dos especies diferentes</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33</a:t>
            </a:fld>
            <a:endParaRPr lang="es-CL" dirty="0"/>
          </a:p>
        </p:txBody>
      </p:sp>
    </p:spTree>
    <p:extLst>
      <p:ext uri="{BB962C8B-B14F-4D97-AF65-F5344CB8AC3E}">
        <p14:creationId xmlns:p14="http://schemas.microsoft.com/office/powerpoint/2010/main" val="4214761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Después</a:t>
            </a:r>
            <a:r>
              <a:rPr lang="es-CL" baseline="0" dirty="0"/>
              <a:t> de “del resto de la especie”: lo cual podrían ser montañas, ríos, etc…</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34</a:t>
            </a:fld>
            <a:endParaRPr lang="es-CL" dirty="0"/>
          </a:p>
        </p:txBody>
      </p:sp>
    </p:spTree>
    <p:extLst>
      <p:ext uri="{BB962C8B-B14F-4D97-AF65-F5344CB8AC3E}">
        <p14:creationId xmlns:p14="http://schemas.microsoft.com/office/powerpoint/2010/main" val="2080778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1: Una población</a:t>
            </a:r>
            <a:r>
              <a:rPr lang="es-CL" baseline="0" dirty="0"/>
              <a:t> de una especie</a:t>
            </a:r>
            <a:endParaRPr lang="es-CL" dirty="0"/>
          </a:p>
          <a:p>
            <a:r>
              <a:rPr lang="es-CL" dirty="0"/>
              <a:t>2: se presenta la barrera geográfica, separando la especie</a:t>
            </a:r>
          </a:p>
          <a:p>
            <a:r>
              <a:rPr lang="es-CL" dirty="0"/>
              <a:t>3: Cada grupo de la especie evoluciona por si misma</a:t>
            </a:r>
          </a:p>
          <a:p>
            <a:r>
              <a:rPr lang="es-CL" dirty="0"/>
              <a:t>4:</a:t>
            </a:r>
            <a:r>
              <a:rPr lang="es-CL" baseline="0" dirty="0"/>
              <a:t> se generan dos especies diferentes</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35</a:t>
            </a:fld>
            <a:endParaRPr lang="es-CL" dirty="0"/>
          </a:p>
        </p:txBody>
      </p:sp>
    </p:spTree>
    <p:extLst>
      <p:ext uri="{BB962C8B-B14F-4D97-AF65-F5344CB8AC3E}">
        <p14:creationId xmlns:p14="http://schemas.microsoft.com/office/powerpoint/2010/main" val="4129786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Un ejemplo</a:t>
            </a:r>
            <a:r>
              <a:rPr lang="es-CL" baseline="0" dirty="0"/>
              <a:t> de la especiación alopátrica son los pinzones de las islas galápagos, donde los pinzones se dedicaron a conquistar distintas islas lo cual provocó que evolucionaran en formas diferentes, como por ejemplo (indicar en la imagen) algunos comen semillas, otros brotes y otros insectos.</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36</a:t>
            </a:fld>
            <a:endParaRPr lang="es-CL" dirty="0"/>
          </a:p>
        </p:txBody>
      </p:sp>
    </p:spTree>
    <p:extLst>
      <p:ext uri="{BB962C8B-B14F-4D97-AF65-F5344CB8AC3E}">
        <p14:creationId xmlns:p14="http://schemas.microsoft.com/office/powerpoint/2010/main" val="2445344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Al</a:t>
            </a:r>
            <a:r>
              <a:rPr lang="es-CL" baseline="0" dirty="0"/>
              <a:t> final: Esto se puede deber a que en esas áreas limítrofes se presentan diferencias climáticas en comparación al centro del área.</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37</a:t>
            </a:fld>
            <a:endParaRPr lang="es-CL" dirty="0"/>
          </a:p>
        </p:txBody>
      </p:sp>
    </p:spTree>
    <p:extLst>
      <p:ext uri="{BB962C8B-B14F-4D97-AF65-F5344CB8AC3E}">
        <p14:creationId xmlns:p14="http://schemas.microsoft.com/office/powerpoint/2010/main" val="363022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Se puede ver que las</a:t>
            </a:r>
            <a:r>
              <a:rPr lang="es-CL" baseline="0" dirty="0"/>
              <a:t> plantas que son afectadas por los residuos mineros evolucionaron de distinta forma a las no contaminadas, aunque estén en el mismo área no pueden reproducirse entre ellas por las barreras de aislamiento, lo cual produce dos especies diferentes.</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38</a:t>
            </a:fld>
            <a:endParaRPr lang="es-CL" dirty="0"/>
          </a:p>
        </p:txBody>
      </p:sp>
    </p:spTree>
    <p:extLst>
      <p:ext uri="{BB962C8B-B14F-4D97-AF65-F5344CB8AC3E}">
        <p14:creationId xmlns:p14="http://schemas.microsoft.com/office/powerpoint/2010/main" val="3909712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Endémicas: solo</a:t>
            </a:r>
            <a:r>
              <a:rPr lang="es-CL" baseline="0" dirty="0"/>
              <a:t> se presentan de manera natural en un territorio.</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41</a:t>
            </a:fld>
            <a:endParaRPr lang="es-CL" dirty="0"/>
          </a:p>
        </p:txBody>
      </p:sp>
    </p:spTree>
    <p:extLst>
      <p:ext uri="{BB962C8B-B14F-4D97-AF65-F5344CB8AC3E}">
        <p14:creationId xmlns:p14="http://schemas.microsoft.com/office/powerpoint/2010/main" val="2912588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42</a:t>
            </a:fld>
            <a:endParaRPr lang="es-CL" dirty="0"/>
          </a:p>
        </p:txBody>
      </p:sp>
    </p:spTree>
    <p:extLst>
      <p:ext uri="{BB962C8B-B14F-4D97-AF65-F5344CB8AC3E}">
        <p14:creationId xmlns:p14="http://schemas.microsoft.com/office/powerpoint/2010/main" val="328985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Mono de nariz chata, Grupo de monos de</a:t>
            </a:r>
            <a:r>
              <a:rPr lang="es-CL" baseline="0" dirty="0"/>
              <a:t>l genero </a:t>
            </a:r>
            <a:r>
              <a:rPr lang="es-CL" sz="1200" b="0" i="1" kern="1200" dirty="0" err="1">
                <a:solidFill>
                  <a:schemeClr val="tx1"/>
                </a:solidFill>
                <a:effectLst/>
                <a:latin typeface="+mn-lt"/>
                <a:ea typeface="+mn-ea"/>
                <a:cs typeface="+mn-cs"/>
              </a:rPr>
              <a:t>Rhinopithecus</a:t>
            </a:r>
            <a:r>
              <a:rPr lang="es-CL" sz="1200" b="0" i="1" kern="1200" dirty="0">
                <a:solidFill>
                  <a:schemeClr val="tx1"/>
                </a:solidFill>
                <a:effectLst/>
                <a:latin typeface="+mn-lt"/>
                <a:ea typeface="+mn-ea"/>
                <a:cs typeface="+mn-cs"/>
              </a:rPr>
              <a:t> </a:t>
            </a:r>
            <a:r>
              <a:rPr lang="es-CL" baseline="0" dirty="0"/>
              <a:t>que se originaron en China y ahora mismo viven dentro y fuera de la reserva china </a:t>
            </a:r>
            <a:r>
              <a:rPr lang="es-CL" sz="1200" b="0" i="0" kern="1200" dirty="0" err="1">
                <a:solidFill>
                  <a:schemeClr val="tx1"/>
                </a:solidFill>
                <a:effectLst/>
                <a:latin typeface="+mn-lt"/>
                <a:ea typeface="+mn-ea"/>
                <a:cs typeface="+mn-cs"/>
              </a:rPr>
              <a:t>Zhouzhi</a:t>
            </a:r>
            <a:r>
              <a:rPr lang="es-CL" sz="1200" b="0" i="0" kern="1200" dirty="0">
                <a:solidFill>
                  <a:schemeClr val="tx1"/>
                </a:solidFill>
                <a:effectLst/>
                <a:latin typeface="+mn-lt"/>
                <a:ea typeface="+mn-ea"/>
                <a:cs typeface="+mn-cs"/>
              </a:rPr>
              <a:t> (creada</a:t>
            </a:r>
            <a:r>
              <a:rPr lang="es-CL" sz="1200" b="0" i="0" kern="1200" baseline="0" dirty="0">
                <a:solidFill>
                  <a:schemeClr val="tx1"/>
                </a:solidFill>
                <a:effectLst/>
                <a:latin typeface="+mn-lt"/>
                <a:ea typeface="+mn-ea"/>
                <a:cs typeface="+mn-cs"/>
              </a:rPr>
              <a:t> para cuidar esta especie)</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7</a:t>
            </a:fld>
            <a:endParaRPr lang="es-CL"/>
          </a:p>
        </p:txBody>
      </p:sp>
    </p:spTree>
    <p:extLst>
      <p:ext uri="{BB962C8B-B14F-4D97-AF65-F5344CB8AC3E}">
        <p14:creationId xmlns:p14="http://schemas.microsoft.com/office/powerpoint/2010/main" val="380492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Hongo Bob esponja, </a:t>
            </a:r>
            <a:r>
              <a:rPr lang="es-CL" sz="1200" b="0" i="0" kern="1200" dirty="0">
                <a:solidFill>
                  <a:schemeClr val="tx1"/>
                </a:solidFill>
                <a:effectLst/>
                <a:latin typeface="+mn-lt"/>
                <a:ea typeface="+mn-ea"/>
                <a:cs typeface="+mn-cs"/>
              </a:rPr>
              <a:t>Este hongo poco común es la segunda especie del género </a:t>
            </a:r>
            <a:r>
              <a:rPr lang="es-CL" sz="1200" b="0" i="0" kern="1200" dirty="0" err="1">
                <a:solidFill>
                  <a:schemeClr val="tx1"/>
                </a:solidFill>
                <a:effectLst/>
                <a:latin typeface="+mn-lt"/>
                <a:ea typeface="+mn-ea"/>
                <a:cs typeface="+mn-cs"/>
              </a:rPr>
              <a:t>boletus</a:t>
            </a:r>
            <a:r>
              <a:rPr lang="es-CL" sz="1200" b="0" i="0" kern="1200" dirty="0">
                <a:solidFill>
                  <a:schemeClr val="tx1"/>
                </a:solidFill>
                <a:effectLst/>
                <a:latin typeface="+mn-lt"/>
                <a:ea typeface="+mn-ea"/>
                <a:cs typeface="+mn-cs"/>
              </a:rPr>
              <a:t> de hongos </a:t>
            </a:r>
            <a:r>
              <a:rPr lang="es-CL" sz="1200" b="0" i="1" kern="1200" dirty="0" err="1">
                <a:solidFill>
                  <a:schemeClr val="tx1"/>
                </a:solidFill>
                <a:effectLst/>
                <a:latin typeface="+mn-lt"/>
                <a:ea typeface="+mn-ea"/>
                <a:cs typeface="+mn-cs"/>
              </a:rPr>
              <a:t>Spongiforma</a:t>
            </a:r>
            <a:r>
              <a:rPr lang="es-CL" sz="1200" b="0" i="1" kern="1200" dirty="0">
                <a:solidFill>
                  <a:schemeClr val="tx1"/>
                </a:solidFill>
                <a:effectLst/>
                <a:latin typeface="+mn-lt"/>
                <a:ea typeface="+mn-ea"/>
                <a:cs typeface="+mn-cs"/>
              </a:rPr>
              <a:t> </a:t>
            </a:r>
            <a:r>
              <a:rPr lang="es-CL" sz="1200" b="0" i="0" kern="1200" dirty="0">
                <a:solidFill>
                  <a:schemeClr val="tx1"/>
                </a:solidFill>
                <a:effectLst/>
                <a:latin typeface="+mn-lt"/>
                <a:ea typeface="+mn-ea"/>
                <a:cs typeface="+mn-cs"/>
              </a:rPr>
              <a:t>(sele</a:t>
            </a:r>
            <a:r>
              <a:rPr lang="es-CL" sz="1200" b="0" i="0" kern="1200" baseline="0" dirty="0">
                <a:solidFill>
                  <a:schemeClr val="tx1"/>
                </a:solidFill>
                <a:effectLst/>
                <a:latin typeface="+mn-lt"/>
                <a:ea typeface="+mn-ea"/>
                <a:cs typeface="+mn-cs"/>
              </a:rPr>
              <a:t> nombró así ya que parece mas esponja que hongo y tiene olor a fruta, y el personaje animado es una esponja que vive en una piña</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8</a:t>
            </a:fld>
            <a:endParaRPr lang="es-CL"/>
          </a:p>
        </p:txBody>
      </p:sp>
    </p:spTree>
    <p:extLst>
      <p:ext uri="{BB962C8B-B14F-4D97-AF65-F5344CB8AC3E}">
        <p14:creationId xmlns:p14="http://schemas.microsoft.com/office/powerpoint/2010/main" val="80521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Flojo génico: es el flujo de genes</a:t>
            </a:r>
            <a:r>
              <a:rPr lang="es-CL" baseline="0" dirty="0"/>
              <a:t> propio de una especie</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9</a:t>
            </a:fld>
            <a:endParaRPr lang="es-CL"/>
          </a:p>
        </p:txBody>
      </p:sp>
    </p:spTree>
    <p:extLst>
      <p:ext uri="{BB962C8B-B14F-4D97-AF65-F5344CB8AC3E}">
        <p14:creationId xmlns:p14="http://schemas.microsoft.com/office/powerpoint/2010/main" val="276066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10</a:t>
            </a:fld>
            <a:endParaRPr lang="es-CL" dirty="0"/>
          </a:p>
        </p:txBody>
      </p:sp>
    </p:spTree>
    <p:extLst>
      <p:ext uri="{BB962C8B-B14F-4D97-AF65-F5344CB8AC3E}">
        <p14:creationId xmlns:p14="http://schemas.microsoft.com/office/powerpoint/2010/main" val="336120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Después del primer párrafo: Una barrera única tal vez</a:t>
            </a:r>
            <a:r>
              <a:rPr lang="es-CL" baseline="0" dirty="0"/>
              <a:t> no consigue bloquear todo el intercambio génico entre especies, pero la combinación de varias barreras logrará bloquearlo efectivamente.</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11</a:t>
            </a:fld>
            <a:endParaRPr lang="es-CL"/>
          </a:p>
        </p:txBody>
      </p:sp>
    </p:spTree>
    <p:extLst>
      <p:ext uri="{BB962C8B-B14F-4D97-AF65-F5344CB8AC3E}">
        <p14:creationId xmlns:p14="http://schemas.microsoft.com/office/powerpoint/2010/main" val="258234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Al final: si es que dos miembros de distintas especies</a:t>
            </a:r>
            <a:r>
              <a:rPr lang="es-CL" baseline="0" dirty="0"/>
              <a:t> logran aparearse, y a continuación explicaremos las barreras de este tipo</a:t>
            </a:r>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12</a:t>
            </a:fld>
            <a:endParaRPr lang="es-CL"/>
          </a:p>
        </p:txBody>
      </p:sp>
    </p:spTree>
    <p:extLst>
      <p:ext uri="{BB962C8B-B14F-4D97-AF65-F5344CB8AC3E}">
        <p14:creationId xmlns:p14="http://schemas.microsoft.com/office/powerpoint/2010/main" val="635610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E85B32E-22C9-4E00-AE40-C64AC3D27D92}" type="slidenum">
              <a:rPr lang="es-CL" smtClean="0"/>
              <a:pPr/>
              <a:t>14</a:t>
            </a:fld>
            <a:endParaRPr lang="es-CL"/>
          </a:p>
        </p:txBody>
      </p:sp>
    </p:spTree>
    <p:extLst>
      <p:ext uri="{BB962C8B-B14F-4D97-AF65-F5344CB8AC3E}">
        <p14:creationId xmlns:p14="http://schemas.microsoft.com/office/powerpoint/2010/main" val="268871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F07A5E7-418C-4260-8D12-03475BC69E5A}" type="datetimeFigureOut">
              <a:rPr lang="es-CL" smtClean="0"/>
              <a:pPr/>
              <a:t>30-09-18</a:t>
            </a:fld>
            <a:endParaRPr lang="es-CL"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CL"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008568D-3CE8-499D-83F4-DF60FCCD993D}" type="slidenum">
              <a:rPr lang="es-CL" smtClean="0"/>
              <a:pPr/>
              <a:t>‹Nº›</a:t>
            </a:fld>
            <a:endParaRPr lang="es-CL"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F07A5E7-418C-4260-8D12-03475BC69E5A}" type="datetimeFigureOut">
              <a:rPr lang="es-CL" smtClean="0"/>
              <a:pPr/>
              <a:t>30-09-18</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E008568D-3CE8-499D-83F4-DF60FCCD993D}" type="slidenum">
              <a:rPr lang="es-CL" smtClean="0"/>
              <a:pPr/>
              <a:t>‹Nº›</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F07A5E7-418C-4260-8D12-03475BC69E5A}" type="datetimeFigureOut">
              <a:rPr lang="es-CL" smtClean="0"/>
              <a:pPr/>
              <a:t>30-09-18</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E008568D-3CE8-499D-83F4-DF60FCCD993D}" type="slidenum">
              <a:rPr lang="es-CL" smtClean="0"/>
              <a:pPr/>
              <a:t>‹Nº›</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F07A5E7-418C-4260-8D12-03475BC69E5A}" type="datetimeFigureOut">
              <a:rPr lang="es-CL" smtClean="0"/>
              <a:pPr/>
              <a:t>30-09-18</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E008568D-3CE8-499D-83F4-DF60FCCD993D}" type="slidenum">
              <a:rPr lang="es-CL" smtClean="0"/>
              <a:pPr/>
              <a:t>‹Nº›</a:t>
            </a:fld>
            <a:endParaRPr lang="es-C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F07A5E7-418C-4260-8D12-03475BC69E5A}" type="datetimeFigureOut">
              <a:rPr lang="es-CL" smtClean="0"/>
              <a:pPr/>
              <a:t>30-09-18</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E008568D-3CE8-499D-83F4-DF60FCCD993D}" type="slidenum">
              <a:rPr lang="es-CL" smtClean="0"/>
              <a:pPr/>
              <a:t>‹Nº›</a:t>
            </a:fld>
            <a:endParaRPr lang="es-C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5" name="Date Placeholder 4"/>
          <p:cNvSpPr>
            <a:spLocks noGrp="1"/>
          </p:cNvSpPr>
          <p:nvPr>
            <p:ph type="dt" sz="half" idx="10"/>
          </p:nvPr>
        </p:nvSpPr>
        <p:spPr/>
        <p:txBody>
          <a:bodyPr/>
          <a:lstStyle/>
          <a:p>
            <a:fld id="{2F07A5E7-418C-4260-8D12-03475BC69E5A}" type="datetimeFigureOut">
              <a:rPr lang="es-CL" smtClean="0"/>
              <a:pPr/>
              <a:t>30-09-18</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E008568D-3CE8-499D-83F4-DF60FCCD993D}" type="slidenum">
              <a:rPr lang="es-CL" smtClean="0"/>
              <a:pPr/>
              <a:t>‹Nº›</a:t>
            </a:fld>
            <a:endParaRPr lang="es-CL" dirty="0"/>
          </a:p>
        </p:txBody>
      </p:sp>
      <p:sp>
        <p:nvSpPr>
          <p:cNvPr id="9" name="Content Placeholder 8"/>
          <p:cNvSpPr>
            <a:spLocks noGrp="1"/>
          </p:cNvSpPr>
          <p:nvPr>
            <p:ph sz="quarter" idx="13"/>
          </p:nvPr>
        </p:nvSpPr>
        <p:spPr>
          <a:xfrm>
            <a:off x="1042416" y="2313432"/>
            <a:ext cx="3419856" cy="349300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F07A5E7-418C-4260-8D12-03475BC69E5A}" type="datetimeFigureOut">
              <a:rPr lang="es-CL" smtClean="0"/>
              <a:pPr/>
              <a:t>30-09-18</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E008568D-3CE8-499D-83F4-DF60FCCD993D}" type="slidenum">
              <a:rPr lang="es-CL" smtClean="0"/>
              <a:pPr/>
              <a:t>‹Nº›</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2F07A5E7-418C-4260-8D12-03475BC69E5A}" type="datetimeFigureOut">
              <a:rPr lang="es-CL" smtClean="0"/>
              <a:pPr/>
              <a:t>30-09-18</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E008568D-3CE8-499D-83F4-DF60FCCD993D}" type="slidenum">
              <a:rPr lang="es-CL" smtClean="0"/>
              <a:pPr/>
              <a:t>‹Nº›</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7A5E7-418C-4260-8D12-03475BC69E5A}" type="datetimeFigureOut">
              <a:rPr lang="es-CL" smtClean="0"/>
              <a:pPr/>
              <a:t>30-09-18</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E008568D-3CE8-499D-83F4-DF60FCCD993D}" type="slidenum">
              <a:rPr lang="es-CL" smtClean="0"/>
              <a:pPr/>
              <a:t>‹Nº›</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2F07A5E7-418C-4260-8D12-03475BC69E5A}" type="datetimeFigureOut">
              <a:rPr lang="es-CL" smtClean="0"/>
              <a:pPr/>
              <a:t>30-09-18</a:t>
            </a:fld>
            <a:endParaRPr lang="es-CL" dirty="0"/>
          </a:p>
        </p:txBody>
      </p:sp>
      <p:sp>
        <p:nvSpPr>
          <p:cNvPr id="7" name="Slide Number Placeholder 6"/>
          <p:cNvSpPr>
            <a:spLocks noGrp="1"/>
          </p:cNvSpPr>
          <p:nvPr>
            <p:ph type="sldNum" sz="quarter" idx="12"/>
          </p:nvPr>
        </p:nvSpPr>
        <p:spPr/>
        <p:txBody>
          <a:bodyPr/>
          <a:lstStyle/>
          <a:p>
            <a:fld id="{E008568D-3CE8-499D-83F4-DF60FCCD993D}" type="slidenum">
              <a:rPr lang="es-CL" smtClean="0"/>
              <a:pPr/>
              <a:t>‹Nº›</a:t>
            </a:fld>
            <a:endParaRPr lang="es-CL"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CL"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F07A5E7-418C-4260-8D12-03475BC69E5A}" type="datetimeFigureOut">
              <a:rPr lang="es-CL" smtClean="0"/>
              <a:pPr/>
              <a:t>30-09-18</a:t>
            </a:fld>
            <a:endParaRPr lang="es-CL"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CL" dirty="0"/>
          </a:p>
        </p:txBody>
      </p:sp>
      <p:sp>
        <p:nvSpPr>
          <p:cNvPr id="7" name="Slide Number Placeholder 6"/>
          <p:cNvSpPr>
            <a:spLocks noGrp="1"/>
          </p:cNvSpPr>
          <p:nvPr>
            <p:ph type="sldNum" sz="quarter" idx="12"/>
          </p:nvPr>
        </p:nvSpPr>
        <p:spPr/>
        <p:txBody>
          <a:bodyPr/>
          <a:lstStyle/>
          <a:p>
            <a:fld id="{E008568D-3CE8-499D-83F4-DF60FCCD993D}" type="slidenum">
              <a:rPr lang="es-CL" smtClean="0"/>
              <a:pPr/>
              <a:t>‹Nº›</a:t>
            </a:fld>
            <a:endParaRPr lang="es-C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F07A5E7-418C-4260-8D12-03475BC69E5A}" type="datetimeFigureOut">
              <a:rPr lang="es-CL" smtClean="0"/>
              <a:pPr/>
              <a:t>30-09-18</a:t>
            </a:fld>
            <a:endParaRPr lang="es-CL"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CL"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008568D-3CE8-499D-83F4-DF60FCCD993D}" type="slidenum">
              <a:rPr lang="es-CL" smtClean="0"/>
              <a:pPr/>
              <a:t>‹Nº›</a:t>
            </a:fld>
            <a:endParaRPr lang="es-CL"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a:t>Especiación</a:t>
            </a:r>
          </a:p>
        </p:txBody>
      </p:sp>
      <p:sp>
        <p:nvSpPr>
          <p:cNvPr id="3" name="2 Subtítulo"/>
          <p:cNvSpPr>
            <a:spLocks noGrp="1"/>
          </p:cNvSpPr>
          <p:nvPr>
            <p:ph type="subTitle" idx="1"/>
          </p:nvPr>
        </p:nvSpPr>
        <p:spPr/>
        <p:txBody>
          <a:bodyPr/>
          <a:lstStyle/>
          <a:p>
            <a:r>
              <a:rPr lang="es-CL" dirty="0"/>
              <a:t>Profesor Victor Mandujano </a:t>
            </a:r>
          </a:p>
        </p:txBody>
      </p:sp>
    </p:spTree>
    <p:extLst>
      <p:ext uri="{BB962C8B-B14F-4D97-AF65-F5344CB8AC3E}">
        <p14:creationId xmlns:p14="http://schemas.microsoft.com/office/powerpoint/2010/main" val="8322613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40576401"/>
              </p:ext>
            </p:extLst>
          </p:nvPr>
        </p:nvGraphicFramePr>
        <p:xfrm>
          <a:off x="-428660" y="500042"/>
          <a:ext cx="11001420" cy="8215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2571736" y="785794"/>
            <a:ext cx="957313" cy="338554"/>
          </a:xfrm>
          <a:prstGeom prst="rect">
            <a:avLst/>
          </a:prstGeom>
          <a:noFill/>
        </p:spPr>
        <p:txBody>
          <a:bodyPr wrap="none" rtlCol="0">
            <a:spAutoFit/>
          </a:bodyPr>
          <a:lstStyle/>
          <a:p>
            <a:r>
              <a:rPr lang="es-ES" sz="1600" dirty="0"/>
              <a:t>Genera</a:t>
            </a:r>
            <a:endParaRPr lang="es-ES" dirty="0"/>
          </a:p>
        </p:txBody>
      </p:sp>
      <p:sp>
        <p:nvSpPr>
          <p:cNvPr id="5" name="4 CuadroTexto"/>
          <p:cNvSpPr txBox="1"/>
          <p:nvPr/>
        </p:nvSpPr>
        <p:spPr>
          <a:xfrm>
            <a:off x="4286248" y="1214422"/>
            <a:ext cx="1197764" cy="584775"/>
          </a:xfrm>
          <a:prstGeom prst="rect">
            <a:avLst/>
          </a:prstGeom>
          <a:noFill/>
        </p:spPr>
        <p:txBody>
          <a:bodyPr wrap="none" rtlCol="0">
            <a:spAutoFit/>
          </a:bodyPr>
          <a:lstStyle/>
          <a:p>
            <a:pPr algn="ctr"/>
            <a:r>
              <a:rPr lang="es-ES" sz="1600" dirty="0"/>
              <a:t>Depende </a:t>
            </a:r>
          </a:p>
          <a:p>
            <a:pPr algn="ctr"/>
            <a:r>
              <a:rPr lang="es-ES" sz="1600" dirty="0"/>
              <a:t>de</a:t>
            </a:r>
          </a:p>
        </p:txBody>
      </p:sp>
    </p:spTree>
    <p:extLst>
      <p:ext uri="{BB962C8B-B14F-4D97-AF65-F5344CB8AC3E}">
        <p14:creationId xmlns:p14="http://schemas.microsoft.com/office/powerpoint/2010/main" val="4748244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332656"/>
            <a:ext cx="7024744" cy="1143000"/>
          </a:xfrm>
        </p:spPr>
        <p:txBody>
          <a:bodyPr>
            <a:noAutofit/>
          </a:bodyPr>
          <a:lstStyle/>
          <a:p>
            <a:r>
              <a:rPr lang="es-CL" sz="4500" b="1" dirty="0">
                <a:effectLst>
                  <a:outerShdw blurRad="38100" dist="38100" dir="2700000" algn="tl">
                    <a:srgbClr val="000000">
                      <a:alpha val="43137"/>
                    </a:srgbClr>
                  </a:outerShdw>
                </a:effectLst>
              </a:rPr>
              <a:t>Barreras de aislamiento</a:t>
            </a:r>
          </a:p>
        </p:txBody>
      </p:sp>
      <p:sp>
        <p:nvSpPr>
          <p:cNvPr id="3" name="2 Marcador de contenido"/>
          <p:cNvSpPr>
            <a:spLocks noGrp="1"/>
          </p:cNvSpPr>
          <p:nvPr>
            <p:ph idx="1"/>
          </p:nvPr>
        </p:nvSpPr>
        <p:spPr>
          <a:xfrm>
            <a:off x="539552" y="1628800"/>
            <a:ext cx="7848872" cy="2592288"/>
          </a:xfrm>
        </p:spPr>
        <p:txBody>
          <a:bodyPr>
            <a:normAutofit fontScale="85000" lnSpcReduction="20000"/>
          </a:bodyPr>
          <a:lstStyle/>
          <a:p>
            <a:pPr marL="68580" indent="0">
              <a:buNone/>
            </a:pPr>
            <a:r>
              <a:rPr lang="es-CL" sz="3200" dirty="0"/>
              <a:t>Las incompatibilidades entre especies que evitan el apareamiento se llaman </a:t>
            </a:r>
            <a:r>
              <a:rPr lang="es-CL" sz="3200" b="1" dirty="0"/>
              <a:t>barreras de aislamiento</a:t>
            </a:r>
            <a:r>
              <a:rPr lang="es-CL" sz="3200" dirty="0"/>
              <a:t>.</a:t>
            </a:r>
          </a:p>
          <a:p>
            <a:pPr marL="68580" indent="0">
              <a:buNone/>
            </a:pPr>
            <a:r>
              <a:rPr lang="es-CL" sz="3200" dirty="0"/>
              <a:t>Estas barreras pueden clasificarse en función de como contribuyen al aislamiento reproductivo</a:t>
            </a:r>
            <a:r>
              <a:rPr lang="es-CL" sz="3200" b="1" dirty="0"/>
              <a:t>; las barreras </a:t>
            </a:r>
            <a:r>
              <a:rPr lang="es-CL" sz="3200" b="1" dirty="0" err="1"/>
              <a:t>precigóticas</a:t>
            </a:r>
            <a:r>
              <a:rPr lang="es-CL" sz="3200" dirty="0"/>
              <a:t> y </a:t>
            </a:r>
            <a:r>
              <a:rPr lang="es-CL" sz="3200" b="1" dirty="0"/>
              <a:t>las barreras </a:t>
            </a:r>
            <a:r>
              <a:rPr lang="es-CL" sz="3200" b="1" dirty="0" err="1"/>
              <a:t>postcigóticas</a:t>
            </a:r>
            <a:r>
              <a:rPr lang="es-CL" sz="3200" dirty="0"/>
              <a:t>.</a:t>
            </a:r>
          </a:p>
          <a:p>
            <a:pPr marL="68580" indent="0">
              <a:buNone/>
            </a:pPr>
            <a:endParaRPr lang="es-CL" dirty="0"/>
          </a:p>
        </p:txBody>
      </p:sp>
      <p:pic>
        <p:nvPicPr>
          <p:cNvPr id="4" name="Imagen 3" descr="drosophila_scene7.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4149080"/>
            <a:ext cx="5524500" cy="2286000"/>
          </a:xfrm>
          <a:prstGeom prst="rect">
            <a:avLst/>
          </a:prstGeom>
        </p:spPr>
      </p:pic>
    </p:spTree>
    <p:extLst>
      <p:ext uri="{BB962C8B-B14F-4D97-AF65-F5344CB8AC3E}">
        <p14:creationId xmlns:p14="http://schemas.microsoft.com/office/powerpoint/2010/main" val="4352380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a:effectLst>
                  <a:outerShdw blurRad="38100" dist="38100" dir="2700000" algn="tl">
                    <a:srgbClr val="000000">
                      <a:alpha val="43137"/>
                    </a:srgbClr>
                  </a:outerShdw>
                </a:effectLst>
              </a:rPr>
              <a:t>Barreras de aislamiento </a:t>
            </a:r>
            <a:r>
              <a:rPr lang="es-CL" b="1" dirty="0" err="1">
                <a:effectLst>
                  <a:outerShdw blurRad="38100" dist="38100" dir="2700000" algn="tl">
                    <a:srgbClr val="000000">
                      <a:alpha val="43137"/>
                    </a:srgbClr>
                  </a:outerShdw>
                </a:effectLst>
              </a:rPr>
              <a:t>precigóticas</a:t>
            </a:r>
            <a:endParaRPr lang="es-CL"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043608" y="2323653"/>
            <a:ext cx="7344816" cy="1537395"/>
          </a:xfrm>
        </p:spPr>
        <p:txBody>
          <a:bodyPr>
            <a:normAutofit fontScale="85000" lnSpcReduction="20000"/>
          </a:bodyPr>
          <a:lstStyle/>
          <a:p>
            <a:pPr marL="68580" indent="0">
              <a:buNone/>
            </a:pPr>
            <a:r>
              <a:rPr lang="es-CL" sz="3200" dirty="0"/>
              <a:t>Son las barreras que impiden la formación del cigoto, impidiendo la reproducción entre especies o impidiendo la fecundación del óvulo.</a:t>
            </a:r>
          </a:p>
        </p:txBody>
      </p:sp>
    </p:spTree>
    <p:extLst>
      <p:ext uri="{BB962C8B-B14F-4D97-AF65-F5344CB8AC3E}">
        <p14:creationId xmlns:p14="http://schemas.microsoft.com/office/powerpoint/2010/main" val="28150613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764704"/>
            <a:ext cx="7024744" cy="1143000"/>
          </a:xfrm>
        </p:spPr>
        <p:txBody>
          <a:bodyPr>
            <a:normAutofit fontScale="90000"/>
          </a:bodyPr>
          <a:lstStyle/>
          <a:p>
            <a:r>
              <a:rPr lang="es-CL" b="1" dirty="0">
                <a:effectLst>
                  <a:outerShdw blurRad="38100" dist="38100" dir="2700000" algn="tl">
                    <a:srgbClr val="000000">
                      <a:alpha val="43137"/>
                    </a:srgbClr>
                  </a:outerShdw>
                </a:effectLst>
              </a:rPr>
              <a:t>Barrera de aislamiento geográfico</a:t>
            </a:r>
          </a:p>
        </p:txBody>
      </p:sp>
      <p:sp>
        <p:nvSpPr>
          <p:cNvPr id="3" name="2 Marcador de contenido"/>
          <p:cNvSpPr>
            <a:spLocks noGrp="1"/>
          </p:cNvSpPr>
          <p:nvPr>
            <p:ph idx="1"/>
          </p:nvPr>
        </p:nvSpPr>
        <p:spPr>
          <a:xfrm>
            <a:off x="1043608" y="2204864"/>
            <a:ext cx="6777317" cy="3508977"/>
          </a:xfrm>
        </p:spPr>
        <p:txBody>
          <a:bodyPr>
            <a:normAutofit/>
          </a:bodyPr>
          <a:lstStyle/>
          <a:p>
            <a:pPr marL="68580" indent="0">
              <a:buNone/>
            </a:pPr>
            <a:r>
              <a:rPr lang="es-CL" sz="2800" dirty="0"/>
              <a:t>Son las barreras cómo montañas y ríos que impiden la reproducción entre poblaciones ya que rara vez o nunca se juntarán</a:t>
            </a:r>
          </a:p>
        </p:txBody>
      </p:sp>
    </p:spTree>
    <p:extLst>
      <p:ext uri="{BB962C8B-B14F-4D97-AF65-F5344CB8AC3E}">
        <p14:creationId xmlns:p14="http://schemas.microsoft.com/office/powerpoint/2010/main" val="18712017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098" name="Picture 2" descr="http://evolutionibus.eresmas.net/imagenes/barr_ge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696"/>
            <a:ext cx="9144000" cy="59944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411246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764704"/>
            <a:ext cx="7024744" cy="1143000"/>
          </a:xfrm>
        </p:spPr>
        <p:txBody>
          <a:bodyPr>
            <a:normAutofit fontScale="90000"/>
          </a:bodyPr>
          <a:lstStyle/>
          <a:p>
            <a:r>
              <a:rPr lang="es-CL" b="1" dirty="0">
                <a:effectLst>
                  <a:outerShdw blurRad="38100" dist="38100" dir="2700000" algn="tl">
                    <a:srgbClr val="000000">
                      <a:alpha val="43137"/>
                    </a:srgbClr>
                  </a:outerShdw>
                </a:effectLst>
              </a:rPr>
              <a:t>Barrera de aislamiento del hábitat</a:t>
            </a:r>
          </a:p>
        </p:txBody>
      </p:sp>
      <p:sp>
        <p:nvSpPr>
          <p:cNvPr id="3" name="2 Marcador de contenido"/>
          <p:cNvSpPr>
            <a:spLocks noGrp="1"/>
          </p:cNvSpPr>
          <p:nvPr>
            <p:ph idx="1"/>
          </p:nvPr>
        </p:nvSpPr>
        <p:spPr>
          <a:xfrm>
            <a:off x="1043608" y="2132856"/>
            <a:ext cx="6777317" cy="3508977"/>
          </a:xfrm>
        </p:spPr>
        <p:txBody>
          <a:bodyPr>
            <a:normAutofit/>
          </a:bodyPr>
          <a:lstStyle/>
          <a:p>
            <a:pPr marL="68580" indent="0">
              <a:buNone/>
            </a:pPr>
            <a:r>
              <a:rPr lang="es-CL" sz="2800" dirty="0"/>
              <a:t>Dos especies ocupan diferentes hábitats pero en el mismo área, por ejemplo las serpientes Jarretera, las serpientes viven en las mismas áreas geográficas, pero unas en el agua y otras en la tierra.</a:t>
            </a:r>
          </a:p>
        </p:txBody>
      </p:sp>
    </p:spTree>
    <p:extLst>
      <p:ext uri="{BB962C8B-B14F-4D97-AF65-F5344CB8AC3E}">
        <p14:creationId xmlns:p14="http://schemas.microsoft.com/office/powerpoint/2010/main" val="11066924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6146" name="Picture 2" descr="http://evolutionibus.eresmas.net/imagenes/barr_ge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0" y="476672"/>
            <a:ext cx="9130470" cy="59855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774097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620688"/>
            <a:ext cx="7024744" cy="1143000"/>
          </a:xfrm>
        </p:spPr>
        <p:txBody>
          <a:bodyPr>
            <a:normAutofit fontScale="90000"/>
          </a:bodyPr>
          <a:lstStyle/>
          <a:p>
            <a:r>
              <a:rPr lang="es-CL" b="1" dirty="0">
                <a:effectLst>
                  <a:outerShdw blurRad="38100" dist="38100" dir="2700000" algn="tl">
                    <a:srgbClr val="000000">
                      <a:alpha val="43137"/>
                    </a:srgbClr>
                  </a:outerShdw>
                </a:effectLst>
              </a:rPr>
              <a:t>Barrera de aislamiento </a:t>
            </a:r>
            <a:r>
              <a:rPr lang="es-CL" b="1" dirty="0" err="1">
                <a:effectLst>
                  <a:outerShdw blurRad="38100" dist="38100" dir="2700000" algn="tl">
                    <a:srgbClr val="000000">
                      <a:alpha val="43137"/>
                    </a:srgbClr>
                  </a:outerShdw>
                </a:effectLst>
              </a:rPr>
              <a:t>gamético</a:t>
            </a:r>
            <a:endParaRPr lang="es-CL"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611560" y="1772816"/>
            <a:ext cx="7920879" cy="3744416"/>
          </a:xfrm>
        </p:spPr>
        <p:txBody>
          <a:bodyPr/>
          <a:lstStyle/>
          <a:p>
            <a:pPr marL="68580" indent="0">
              <a:buNone/>
            </a:pPr>
            <a:r>
              <a:rPr lang="es-CL" dirty="0"/>
              <a:t>Ocurre en plantas y animales, en las plantas hay algunas en las que el estigma no permite germinar el grano de polen si no proviene de la misma especie. En el caso de los animales acuáticos los óvulos contienen proteínas específicas que solo se unen con la superficie de células espermáticas de la misma especie.</a:t>
            </a:r>
          </a:p>
        </p:txBody>
      </p:sp>
      <p:pic>
        <p:nvPicPr>
          <p:cNvPr id="4" name="Imagen 3" descr="masculinos-ccnaturales7-429751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4221088"/>
            <a:ext cx="3870957" cy="2492896"/>
          </a:xfrm>
          <a:prstGeom prst="rect">
            <a:avLst/>
          </a:prstGeom>
        </p:spPr>
      </p:pic>
    </p:spTree>
    <p:extLst>
      <p:ext uri="{BB962C8B-B14F-4D97-AF65-F5344CB8AC3E}">
        <p14:creationId xmlns:p14="http://schemas.microsoft.com/office/powerpoint/2010/main" val="12826572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dirty="0"/>
          </a:p>
        </p:txBody>
      </p:sp>
      <p:sp>
        <p:nvSpPr>
          <p:cNvPr id="4" name="AutoShape 2" descr="data:image/jpeg;base64,/9j/4AAQSkZJRgABAQAAAQABAAD/2wCEAAkGBxQTEhUUExQWFBUVGBgYFxgYGBgWGhYYFhgXFxgYFRwdHCggHh0lGxcXITEhJSktLi4uHB8zODQsNygtLisBCgoKDg0OGxAQGzUkICQsNSwtLDcvLCw0LDQsLCwwLCwvLCwsLCwsLCwvLCwsLywsLCwsLCwsLCwsLCwsLCwsLP/AABEIAMsA+AMBIgACEQEDEQH/xAAcAAABBQEBAQAAAAAAAAAAAAAAAgMEBQYBBwj/xAA9EAABAwIEBAQEBAUEAgIDAAABAAIRAyEEEjFBBSJRYQYTcYEyQpGhB1Kx0RQjYsHwcoLh8ZKyU+IWJDP/xAAaAQACAwEBAAAAAAAAAAAAAAAAAwECBAUG/8QAMBEAAgIBBAECBAQGAwAAAAAAAAECEQMEEiExQRNRImFx8AWhseEUMoGRwdEjM/H/2gAMAwEAAhEDEQA/APDUIQgAQhCANb4CfhvNjENY4X+NgcNtJ9138Q+G0aVYOw7Q2mRoBAB1H1CylF8EHSCtbxFnmDLMhwEHoRos0sbWb1LfVV4OnhccunlCuV0zL4TEBhksa8dHCfornCMoVmPa1rWVIsDe/wDSVQPaQSDqNV2m+CCNRdPlGzHizbHUlaF4jDuYYcCD/mibWnfiRXoFzWhz2xmYenUFVdLD0XuDZex2mUib9JUKd9jMumSktjtPorF1eqYbwpgKbGMq06j6jwOeTAcfSwWX4r4HxDa2ShTdVa67A27oOkhZ8etxTddfXyWy/h+bHHdVmThEKZj+GVaLiyrTfTcNnAhcwOAfVcGsaST9Fp3Kr8GNQk5bUuSJCIWnr+EHURNeoGDsRdQaeBoZg0Oc8kwAP+AqRyxlynZoejyxrdx/VFNCIWm8SeGP4emyoDGf5CeYeyn8E/D2rWz+ZUbSLYlp1kiQDsDcKj1WJQ3t8EvRZlNwroxUKZ51PycuT+ZPxdkrjXDTh6z6RIdlMSN1BhOTUkmhHxY5OL76H8Jgn1JyNmLlJq4V7buY4DqQY+q2vgAtp0qrngc/wyovjPiM02Ug5pE3DQPX9khZpPK4Jce50P4GC03rSdP2/QxxC4uoK0nMEoQhAAhCEACEIQAIQhAAhCEACEIQB0K1p4h/kWN2n7BVQVzhHtpUhn+eTHbRVkOw9vmuBjibA5rKrTd4IeI0eP3F1WK+ocOJpVA05gRnZ/tufsqMhEX4Jzwaak12aDwNjjSxbHBoeTYNcJBOwK13iPw+2piG45mZtKqS5zIl1Kqwc1M9tweh7LM/h1wl9fG0QwWY9rnHQASNSvdf/wAZGXE0i8EVeekQQCKjBEAdYsudqs2zMlHuuTfpHj9Jep4dr6ft2VOCp0K1BjqzTLiHiDGSND3Tvhnh+I86u4tADmFjKovlvMe4IJ9EnwhwfEVQG16bmU2jlqGAXCbNjrC3jsAMgptORgECNVy46fK91K14/Y16nVRhcE7vv5Gcx3hxmIpNo13CpZuZ4AnM3XLMwDvCrWeAsPRApsfWzbOGX9A1bjDYJtMQPqbz6px3LqT/AJ2CfDTZYw2uVGBapqVxZ5VxL8IqtY3xQLNRmaZnoRp91f8Ahv8ADSjhW6h74PPEEHbL0W2NW/3nsma2LYCZd9iR6+i05JRcNsnx9UiizZXLd596MHj/AMJ6det5tfE1HiBygAadDeB7KTxzw25goikKrg03dZ0wIb5m5tadVsP4+mdHg/5BShjhMdCAYvtP0ScnpzSV1XXkbjz5oT3nzt4m4I99V7HtIrNJudwOvURutV4a8K4TCYVtXFUfOruaajs8ltNuo5fS69bxFGjXaQ9jXg2u2/tuq3iHCYgsEtAgg3MD11Gyrqc+X00odeaHLJhyZN0o1LyfO3iLG0K9Z3lTRb8uuQ9ZE8t1na9JzSQ4QR/n0XveC/DLB0qtStXiox0mnS0a0G5ncnoNlkfH/glrHj+FbUexzS9nKXCnBvTzRpuJuFvwazC2safjyZcuGeVt+fl5PLShO1qLmmHAgjYiE1C3nOaa7OQuLq4pJBC6pGEoA8zvgGvfsO5QSlbojIS6pBJgQJsNYSEEAhCEACEIQAIQhAEvhlEOqAHS5PsJSMZiS9xcfbsNlK4A2ao9DP2C048D1a9KpUoUiMl7mM28AH+yVPLGD+J0a8eCc8O6PuZnhHFHUXDds3B+8LScQ4BRkOAMVAHtiwIP7FZfE8JrUo8yk9k6S0gH0K9b8F+Ea2LweH83kayo4Bx1dSIBt/usk55qNSi+zVpJLa4Zlwur8Fj+FuGbRw9Q0aYdVdVptMiYbBgg/wDkvUP4VoIJAMHltoTumOHcPo4VmSm3KLTuTsJTv8RJvcHcXE3/AGXNnGKm5yfP6C8s1N/AqRLJTTHk627afXdR318zJYc3TuRaFmneIMzbOyfCS4azqYGhMWj1Uz1atV0UxaaU7o0VKuXvc3MG5RBAFwfc6abKu4hUfTu+oHU9IAMSSCL3INouYuqzFcTL69LI4hj2nPbmgCfa1lm3cRqtqODbgOywbhwmAHA/3WN5ZT4X6m7DpHfP9v3L84jNfK2CB80Az3zSbG4tEapv+IbEZvLvJIbEj/2IkCwVa2qDJyBjvmkh0WjR3Y9bRtdLzBt4LbgCLxBnMdtD026pVGr00i2p4oHKZcKk7NmTBhtt7qXTrZTkezIWkaw3MDblO4JnvcWVNw7HeVUbUyy1pIgPmZDohx1MEmD0srPxDjw/KxreVoDi6bEPEiQAfvCukkrETg96jXD8lhTxpIGVxM3i0ifhuf7KXQ4hmOU36ESZOt7QNlkcPiSxrXNeHX5g4xOWYJDSbR2m3RTKmIY6nnzZahENaZHxSRlyx0F+0IU5LyUlp1ZoqVUkw3IQZvNx6CL7bqLiscX4eoAM7sjgMsS4xAyg2VLgPMcyxAdmLSW6EEWLTHWx/snsDRNKqGukg66xpcmf+0nfNdh6EU3zyv8ABlm8MA4bVqYnDU21HB7aTXg5wSNb9YJA/ReGPC+quM8DpYprCS4ZHWgm0200IIsvC/xJ8EHh9Rrmuz0qs5CdWkatd9dV2Pw7PG3Fvl8r9jJrX6iUvPN/kYdcSyEmF1zmkrBMbD3uEhgEDqSYE9kzXxDna6bAWA9An8OP5VX/AGfWdP1UMoGydRS++ziEIUiwQhCABCEIAEITvkOicpjrBhBKVkvhby1tRw1DRH1Wp4Bxek57DUk7OaTa9tNwsvwhs+Y3qw/ZQmCSISsmNTTTNuDUzwKLXKfj+p6nwzzhi2UKZIzvaIEFjmk65TIIyyvdqYDBAENaIFoAAtYdFhPwq8P+RhW4is0Gs4chOrWmBHuZWo4rUOgeQ4C3T3G642fIsfK+/matRP18iS+//CNxTiIbJL7Wi19duqrH8QAeAzM0A6aF0iBy9AT+iXXwpLAW1G5idIljo3LdjpcKh4l5tKQ5mWSYcAHAk75iSAucpObNWHFDoQ7i+IpPaKEudnuzUEfNmG219lY4/Ac+eKpa4ZsonKGuExYSL7C9lSYdlaucjHVC7L8sZWn+p0ARA/ywWg4vxU4TD02ZnF0Eclycvxa7CwlXknGox7HZH8a29+SBh+Gv8xr58tjIgEeWIGoEm82EGN0YvBZ3EipSc5xu01ALkQbixB6a3Kz3EuIVKkDKSDDjJJJOsOPbomcM+by1oOt5sIk7CLi8p0cMqtsds83+Re4rB1GifLJF4cDmYB+YuaDr+yc4HQdVqEAhlMQajw4NETGUcsgnb3VNSxXlkPbmpkiSWG5GgyyYi4k6et1IwninLnFak10hoLyIJGwcBaTLrgWlXWN91Yue/bSNZxp5p2bTa2mD87ZD3f08pPbM4jss2Mc97y87kTBJEamTIItA00VPi6polj8PWqim4kQ/Y21HwuHt7Kw4ZxFtchjw2nWJ5S34HkaaWa4xqLHooljdbu19+CMcNi5LKniHkBpABlxn5uzZJn31JPZTKL9HNvEAwQBmieTPPy3JJE/ZULoBgiHNJBaZ0m4Ii1yN9lLwte4MEgXiReBME3+UaTPuluJeUF4LxuIeQc7nE6DmAbLTPLseliI7qxqRUDWvBY4SQcwJM3hvX9lm6TgBaXDQyHEgkgi1hIM2iTfqp9OpluGkazzSTvaxAbImeogxolS+Znnj8ot+Cue3Ox4II2nYz+yp/E3BaGKblrB7iwQ0Z4yg2zM2J9VdcPqy2z886mLi3wg/WU9VwIqt/I4/CI0/1JcYyi7g6Yhyjvbkjz0fh9wxtJ73uqDJ8RfUy5fQCxleYccwWDFT/wDXrOyf1NLr9juvdfHPC2s4U+nUdDiRp+ckkDTS0ey+bni672hjkdynJt+xi1MscV8MU02+fp9KH8VWblDKYOUGSTq46T2HZQ0pJXTMEpOTsEIQggEIQgAQhCALDAMa1jqrwHQcrW9XG8lIHEamac3tt6Qkl38iP69P9tkcKxQpVWVCM2UzCr7sepU4xul7mv4PhKLabqj6cViI8uSGgGOYxef6bK/8BeFqFfEZ6lOGU4cYNiZs2O/ZS/DWLwNa9Wi1tWqJaHOP8yZuB1lek+GsBQpCKNPyou6cxl0cxkn1C4+XUytx5Tf3wdnL6cMdJX8+P7lniqxDZdDGAGG7xtP2sFT8SqhrCYMaXseYjTXrOqn8XxOUzcwLQQDmLgAB67qoL3VaJ0cRm/LeAxwLjEWza9Fzc3xS5EYI0lLwUHiLGlr7E5aQAH+0a9iY1SMNxyqAMzyLRBbO1pkae8qHxTCv8wNdmqVZPwER8IMAbnmmZUN+JdlykkmTnuYEX01aDYZjsO6bHEnFI6rUHFIscRxmscocQ1syQ2GAx+YgXm0Cd1fcZx4oND75yH5XdGOcXW9bLBYrGFjZpkAuJaS2xGWJDSLxFrkkmVo+L8PfXwVEMH8yk1wLJzcgcbA7lo+qtPDFON8K6FSUVJWuCjxePFSo8gsAMa5hJIuTBtdx03SDX7ND5AHeTy3LYETpMRtIlWWH8Hv8htVz2SQ0tY4dpgm/6LPVn5ZBABDcpBvABgggzeABOltVphsk6g7oupp9ElzRzHmcASwXi4LTIDWm0E6/WVHqU5aIAExN2m8mJOo00KTSJEwTlNwSYuLOIEwY0IlKDhYOMDWQ3MSYEiYByx33GqdVEWR3UuWbiJiT0sQBGtwe0hdw1RxveWxfpcR6XjRPMYJuG8zTu34rgAjY2J/7urh2HdVdkbEWl5H/APMNvmEaGLRufVWcuHYbqL/jVQl1N5MPNNheQAbglskSJ1buo5ebSSBPy2AOsuBI7ESNAVL8RsaW03NEtbmpkRMg/CCJk2DtDMx1VVhahqENaczWtsHkS28FokXBAiPTosWNbsaZZexcYes6JBBkOEWEyLxeCDmtroVJo4jKWSbCZgEazrvMT9bKuoUXuGXLAbd0D5R/9tJFj6q24FRa6pJJYxozFzjI6RpYmS3qkTSJlSTbNJw+oKFNuaS90EiWcgdOURYyQnzXqCqx7XEsdFi3ab3hUNStVdL8rm53B1jIOUWyyNom3RaHCVZLaYcA43lzdRYk337BL8nPyQr4nzfZTfia+cDVfGcD4IMZXEWcfT/NV82OX1zxDhrK1CpRcJD2lp6diPdfKfGcC6jWfScILHEfQrtaCXDT77OZqOYqukQCkpS5C6RjRxCcZQcdGk+gJSCEFqOIQhBAIQhAHUJ7BlmceYCWzeDBjqFL45w3yKgAOZj2h9N2mZjtJ77FRuV0X2Nx3Gs8EcH/AIrF4ZzjytplxEwXGiQMrd9wbbAr6Fw7Bkbl0yj6LxT8DabKlUteJdSdnZ2DwWO9Rf7r2ZtYMJadjbYQSYv9lw9ZP/lp+OP8nQ4cU4+ef8FXxWiDq/I0Q2SNy4Dlv8W0xF1zGYihRpU3OGUkkt5rzEOJItcD/pZrxdxNz64a5joYBaYvqSOuyiYfjFN1FtB9N3ljOQ+edpkmSLCIJ0O41lYlB1aOhHTycYt/2Ecawbg04ihUzsEl5+JzQ6Jc4g87TlvGo1Wdc4NGbKWte7lkOtYcwdp020Wo4PWpYd5cK7chaRqYzE25b2FpJPWdVB4/jn+U9uul9Y5gJH11HdPxZGpKFX8+jVGLd/Iz9R2cjLcNteIHXLJJIkl097wtp4WxLm4LzD/8r26gmLuN/U/ZYemScuVvQWuXQDreQLwYMfRXmG8QMpYQ0SS57XOLRBh2YWv2kynanE5w2peSkldWavgtQ4ilVokhr2O5I0hwJZ7SXBeb4luatVu0c7pzTbmdckDrH1Uqnx6pRqB9I5HgZToWu9R9+xVS59ySLm5nub+uqZptO8bb9wktsml12SaTiWxmgNJfBIA2Np1NvdOZpMkkAnnLRMB1yeszsJ2vdR4JNxoL2M6Wsfb6JQpy0wA5w2G1s2kdLTOostDQIW2jmDjJcQbkQG+5NgZun8HjHU8wgNzW+EAyIMHeP7ph7bmJIkScuU/6RJmZJFomBqkvJnNPMPimQ6ZuCTIJ36qrjuVMIyp2TavE3FpbImx/8eb9QAmqb8plxYHyHgkZg7LctmbTOkRZRy1s2mIvNzI3MDTsNOqnGiGQypADgIc0Zs0tzHmBE3ItePZV2xiqReU9zslDGEsyEOzAyYEtLZeItcQO2o91rccPIo06Z+OofMftYCAI1tYQLyFj+D1hnDqmUll23+JzoALrxYNmFp+I1PMpsqlxztfkmxLmuaTF+hE+6w50lNRoHFun4E03ZYkm5MmRcdb951U3+Jcwtc2SWmxLi6Y2I9491WYSPhjUautAvcxr26XU/CVYAi0bnubxE22mx0WWSJkvkbXhfEW1WZtDuOi8T/Fegyri6jWty1mAOH9bYXpXBMQGvyiYdOp/zfdec/i5TecbRfTIktgAaiPzdoWvQTvKkzmZMSg5KrT/AN+DzCnRc52Vok9FanB06ADqvO86NGnurrihZRZ5lNoL3Rn/AKT37LH4is57i5xkld6MnPnwY8uKOl4fMvyX+2TMTxeo6who6D91XkriFdKjHOcpu5OwQhCkoCEIQB0LQcNwrsXRp0mkZ6TyGzsx/NHoCHFZ5Wnh7i78LWbVYA6NWnRw6KmRNx+HvwOwSip1Pp8M9p/CDwuMO7EPbVzvLQywgC8n9FrKFYjEVadXmGUESBbrHX/hUP4Z4lodUqfAyqGkNNg1x1A3j/jVaHi9Mh7qrcuY5GguhoABIJ7ySvOan43ubtnWlCMMjhFcNcFfxTgLHPP8xxJg3bmEWNzOh09Fi+JUAMzc7SZhjTEZWGPpPXWCvQuM16lOi6oWAQ0DoQTYeouLrzDCU7y45RJdIAObqATeSbKunUrbfSNmllKUbbsRiMLDXGAczZADiS233AuD6hM4l7suQvPlhwaOUEui/XQT16KUxrbAMDiAcxLS45WggnoDoPog5QGkOgNEOEE8xkg6FpbAGkaFbVL3Hsj4YMpuEucAIDxBaTJMgGekTP5j0SuP4MUalWi1o5axLTYuIIGVg3AAIM7pNRoyl/KHUwc2pzB9g4WItJ6DT0U/xUcuIzhpLXMpkGSB8IBIMdAPSL6qyk96+gt90zN1qYzRIMRJ1E/susOs5oImAIveCJtGl+6kPo02yYfykZmmA4AgxBiL21UdlN08s3OUDcg80D6DotSdoiXYoaXAM7kXtBMGd7i/skOqEgwIaLDS0xvubrtUkgHQWGpvA6noCBHpZKglwDLPtAG5O7bCDoP0QUsdDcwDnGRBk5fhdByX1IsPS6jsq8mUjckX0JEbegQwEuywQ25jQnKIuQB0RUaLmyEvAyMHJbkTmvAl4fDBIazNDqkwHtMXEy45jsALpgMGUaTcBpM23zaRqm6TyLlxgWFwDaDDRc3IF4UrynD4gC8FjjLgfimA4Td19lRqiqHHZjUn4pgZtRLQAbwAQI1FgrI4/PytMsAE8swdC7tqPaVWUah00nMYdaXQDaBYzIHpeyn4Rxjy4PNObTW9uWCZ/sQs+VJ8s0RfFFthupgQZ0jbQwSTebDqpLGgtv3iBvI26X1VfSqtc2YIM67xtlbvpMaiVMbpa3oLR/2sGRUSXWFxE5SeYgi/TtCxX4qY8UnAhoLyIDu3RaehVs7qY2iwXn34sYkudSG0T76f2V9BG9QjHqW8eOU4+xhqWPe1xId8Ws3B9QpDabK1mjy6msfK706KtT2FoPceQEkXtqvStHnoTk+Hz8hlwhcSngyZ139UlSKYIQhAAhCEAdXo3gjg9Cnkq1QHOMOv8rZ22lecK7wHiDENYKbIcG3EtkgeqRqMcskNsXRt0OXFjm3kV8cHsbMazz4ptDWuOaBrrAPrAWnrY+4L2guYCAIkGdx+2y8Y8G8XfUqsc48zX3/0vt/7fqvUMc+bgxA03JXntTheGSidu4Z1GS6J54y04OpTqRma3IZBu06ZepGn0K8+wNItcCRmvGnre/fcFaKsyTyixAlosATuZ2sq99paYEmLCIG0jaT9FbHkdUNxYo47rzyRmMyhwzTMAFxFtzIA3BiN7JiqwEzGUAO0aBlNmsAFyNm36q64bwrzqVV2drPLgBxl3OW2IGxj5lR1XS8scQC0kGBmP0t7EX+6dCVtlrTbS8DlKs3OBVphzYNMPaWtfyy05ZcQNZj1V/4tp1KtPDtylmGz5GausIDDynNLmzNpsVk6rhflLbgCO5OaZ0kyTGn0Wnb4jq4NmHpFtMPa0k+YC7yg48rbO5eW512CtKLUk4/fAnKnaa5ZlK9BzWlhnM58NEySGSW3O0qva0RaTpNvXv6hautjqWLqubiKflvdGSsJY0OgluZv5XEa+87rPYui5jjTe12ZjjmAMEGCTfTS83laMU2+H2S66I9B8CXNzCLSCWtcYDSeo5Yi4XWs80ucXXAL3SGgWsALj0/sl4hgLG1BZ0lptEkQWm25B+yZqOadyRa5+XraYT1zyirVD/CKWatTF8pkb2EEkAka+nVSeOQw5Ac1pJMTaRlkbW913wq3+fmIMMY907NIEZndAJ/RRuIYnzalSoAGi0DoBYHuT+6U7eb5JFoyajSGWu5YEwRrYWJvFtJHXWUtlAjsImbRrmE3jaYXGczNZcOUA2GUiAZkSZ7bXThognkBsIcLEhw1I/pkC/Uq7dBFEl4LcweLulzhAHNlkEjTr0upWBY8lrDzGA4Te0gtgm97/ZRaVYENGUEtzEm5kHruYM3A6XUqlTsHTMSAS3WD97Ss8+qY9IsqFzcC5tETAJg9rEKXSqkgZpi8T+h6i2igU6uaqxoAGmt7amVpcTweKeem4PDblsZSBvqbrn5Gk0n5CU1GrK0vgdN4VFxbBUsXnpPEPaJY7pKe4pirgCw/WFifEvFXU8QypSdD8vN0MG0+y16XTybtOn4KamcceJymrXTRneKcPfQeWPEEaHYjqFzhuONJ2YehHZaKrxejiWxVhrtwbX6tOyrncEaXctQZe+sLsxlxUzgz01TU9PK1490RuPx5kj5mgn3VYrPjtM55jlgAHayrEyPRlz/9kr9wQhCkSCEIQAJ3D1yxwc0wR/kFNLqCU6do33BC2m9tRoALgM3+4fvC9BFcPAcNCL+2q8MocUqNAAdYaSJXo/gnjHm0iD8QN+kxFvVcjX6Ztb/Y9Fo9Xjy/AlT+7NHRe7aPiAbGsb5k/QqNqPFN7Q6ZBLXFrrg5ndDvrdQafKXHT0vf/pSuGV2sqtJFhZ0H5XTJPe/2XMlHto3zXDNBwIMY57Q4vaY5HAZ25QQXtj4xBggXEaKU7BU6T3eU1vmPfD3gAOHw8o6cvRZrxDmonM08zXjKQYi82/T3SfDnFKzniHgguz1BUuWgEFzydrAAKig549yf1Mc8L5mnxQ54qwrcLGJyipUe6GZ/hYYnMR8ztYnRYvFVA5xc8yXXLiXOOZ0FxiIPSJ31sth+IuOmo2lMNYMxAE5nuDgPo39VmeFtL6xzQ52UuBcATIggjpubdFu03w4t0hmK5RTl2yC/EVHvBcTmEEZnWGUfLm7TYqyoU/4yiWi+Iot5QNa1IDmbe5e257iQl+LMFkZQqOu54eHfXl94lRuF0DTDK+dzHTLC2LRo647RHT1T1OMoKfXsS4OTqJFwNLzaT6bYL2kPYPziMrmt2J3QzhLozVv5TBqTAcY/Kz4ifYBTvFuGZmp4ikIp4gOdlAsyo0htRre2a/umuE8BfiGl+ZrKcxnfJLnAXDYnSRJV3PbHdupFdya5GsdjoaadIFjHAF7iQ59SRbORYW+X67qtiwibagxrNyO3w2UnH4U0Kj6TwHOECbxs6R7fqm6mWGloIcJJ9ZtHSB11TMaSXHnz7k9jY09thvM+1v2TzzeACLBpAgzl6xvqbJLac2kgRJzSQTcgCO0R7rlMC0gEbgWI29PRWZZIk022EOgmw7g6Zj7mZVhQBAPMGjSC4GIOYmNBf9VBouLTDNHSLgXBkXveJ17KThqluaxJJLj1jQdQs+RMcidheWsxxiJOmwM3WpdjmU6bix2d0ZRqAJHfX0WTbXAiRb940AU44lnlOMFom3YwsGbFuabQTipGd8RYwMBcNgSvOMRXL3FzjJK0/jPESGx81yspC72mgowRwfxTM5ZdnhHF0LiFoOWPjFPyluY5TqNUyVxCCW2+wQhCCAQhCABCEIAFc+FsW9ldgZJDjcf3VO1bnwrwrys9SznACDoAD07pOeSUHZt0GGeTMtvFds2tapJLZBIEgaTumhVIkwRcAgyTMiB/ZZLFcYiuBmh46K0Zx98CzS4aOIlw9CuS9JNJUek9WDbSfRsPEmMaTlkGXgx3091U8G4yKHmB9MPmBrl5mnMAYBkEiT7LOfxxvNyQZm6bFYkXuet9EY9HthtZXbFx2+C14rxB1Rxe74nOM7tDv6dugv2USliSx7XsjO3YCQ4RBLrwZFvqoVWpIFtvvuUnN1kj7LTHEkqBtdFr4i4w7EOAe0MDJ5QSe11dYbDNqYelsMgBPQtEO/T7rKsFtdBabzbSRpvZaXgFTNhKzCCSDmA7PaNI9CVm1MFDGtvFP9SYfC1RAwvHWspmlUoMr0g9z6YcXNcwvgGCNQbWKsR4xAohjcJTbTE5Q1xGRxMmeW86rPYyiBa8xOnTVQY+vp/nqn+jjyLkpkxRUvzHsfjDVqPqO+JxkxoNAAB2AhIIEA7j1HeQV2rJvIPXYmBuPsutJyaWBJk6TEW+n2T1wlRCVCT1FhbcT9P7pfmzNpvO8AX29TKQ2Xknc3doAlVqOXKTaRp6GFHBK9xRdOu9/f8Absn8JTc52UCSLx6KFnV14bcJeN4B9QNf1S8r2QbGQdsg1Kx00PebHoU0/GkMLPzEfZWfiLDaVG6Gzo67E+qw3Gsa4PaAYi5+u6tgUcsUxGqz+grYvxOCSyASACovCaJcyq1w5S2ZI0cNIXeP13Z23IblBCgnH1MuXMYNv8Oq2xXw0cTPlj/ESm/vgioQhMMAIQhAAhCEACEIQAIQhACmtnRabD8Q8miPMJzkGBvG0rP4BxFRpGuYf8rvEcRnqOd3t6DRUlHdwzVgzeinOPfX7jZruzZp5pme61PCq/mU8+4MEf3WSAW48McKp0m+ZXqgZo/lgFxj+roYVM8lGNmj8N3yy/Lz8vmKBXQ5cxoaKjvLksnlJ1ITJckpWrOs50x8lP4Gh5jwyYzH26n7KEHKRgsV5b2vHymfUbhRNPa67LRmmy6xHAXtBLDa5gjXdSfCNWGVgTrk765h9JU7E8TaKQexpd5khu0WMz03VNwGvkqFpGUVBlno6QWn0kfdc28mTDJT+67NLStNFZxN5NV8/mP2MBRyf8Cl8dbFeoNOb9bqvzLo4+YJ/IzTlUmh4uHuki4N4iDHX0TcrhV9pXeP06pEwSAbGNwlVrXJzZt/TUdkyHwLJNSvPS3SyjbyS8iS5Olyk4DFmm7MBNoPoVCz3Tr2cp9FMopqmUjJ9rwX7cayo0tJs4R6f8rzLiZPmvkzDiJ9LJsYlwMhzgTrcpDWlxA3J/VMw4FiumcrW67+JUVtpovMRhTVw7HfM0fUKhhaDiOKdRDGNAgDU9tlFq0G1m56dnj4mde4TIsXqIKUqj/Mlz8yoQukLiuYgQhCABCEIAEISg2UAJQnG0idAT7FSRw5wEvysH9Rv9NUWWUJPpDWDFy7ZoJ/sPuQmFJr1GhuRlxMkm2YjT0CZp0i7QE+gQDXhEjhdHNUHQcx9Bf9YWpFIlovrcyeqz4xIoMysg1HfEdcvQDZQK+Ke4y5xJ9f0S5RcmbcOaGCNNW32b7DBraTmuMkkRaYChVGMG5PtCyBxlSZzun1Kmt47UiDld3Iv9kv0WvJrX4jikqcarryaEVGj5funaVenN2GOzistR4s4TIDvsnWcQqu+FrQBudB6klS8REfxCPj9DZ1OMgNpsY0hjCTc3Mz+5SqlVrmy06/VpmyydPibGgB7i525aLfdWHBOLU3VYIcGgS4mPb7wkS06irSN2DXxctrfZe+KmDzs4+don/U3lP6KlhL45xYU2MEZnc8Tpd0yVnDxmqXAk2nSABCvgxyUEvYRqtRixzq+S/zJPmXScW4QCCAOpVTX4iGfAcx/MdPZNUbE5cyxvktMTXDRmdYf5oqitxc/KI7lQK+Ic8y4kplXUUjn5dVKT+HhEhmLeHB8yZUrGcYe8ZbNG8bqtQrUhKyzSaT4Z0qRgKobUa4iY/WLfdRk9hKga9riJAIJUsrB1JEkcTqSSTmB+UiQpOF4hRa7PkLXRsbKdxCjh6zQabmtfBJm0x1CzSpGpLo1Zd+GX8yl7PscxNXM5zoiSTHRNIQrmRu3YIQhBAIQhAAlMeRoSPSyShAD/8AFv8Azu+pTb3kmSST1N0hCCbYJxtZwGUOIB1E2TaEEWdK4hCABCEIA60pytXLtdNgLAegTSEE2CdFY5S3QEye8aeyaQgE6JmMx7qjWhwEtETufVQ0IQlRMpOTtnSVxCEFQQhCABCEIAEIQgAQhCABCEIAEIQgAQhC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4" descr="data:image/jpeg;base64,/9j/4AAQSkZJRgABAQAAAQABAAD/2wCEAAkGBxQTEhUUExQWFBUVGBgYFxgYGBgWGhYYFhgXFxgYFRwdHCggHh0lGxcXITEhJSktLi4uHB8zODQsNygtLisBCgoKDg0OGxAQGzUkICQsNSwtLDcvLCw0LDQsLCwwLCwvLCwsLCwsLCwvLCwsLywsLCwsLCwsLCwsLCwsLCwsLP/AABEIAMsA+AMBIgACEQEDEQH/xAAcAAABBQEBAQAAAAAAAAAAAAAAAgMEBQYBBwj/xAA9EAABAwIEBAQEBAUEAgIDAAABAAIRAyEEEjFBBSJRYQYTcYEyQpGhB1Kx0RQjYsHwcoLh8ZKyU+IWJDP/xAAaAQACAwEBAAAAAAAAAAAAAAAAAwECBAUG/8QAMBEAAgIBBAECBAQGAwAAAAAAAAECEQMEEiExQRNRImFx8AWhseEUMoGRwdEjM/H/2gAMAwEAAhEDEQA/APDUIQgAQhCANb4CfhvNjENY4X+NgcNtJ9138Q+G0aVYOw7Q2mRoBAB1H1CylF8EHSCtbxFnmDLMhwEHoRos0sbWb1LfVV4OnhccunlCuV0zL4TEBhksa8dHCfornCMoVmPa1rWVIsDe/wDSVQPaQSDqNV2m+CCNRdPlGzHizbHUlaF4jDuYYcCD/mibWnfiRXoFzWhz2xmYenUFVdLD0XuDZex2mUib9JUKd9jMumSktjtPorF1eqYbwpgKbGMq06j6jwOeTAcfSwWX4r4HxDa2ShTdVa67A27oOkhZ8etxTddfXyWy/h+bHHdVmThEKZj+GVaLiyrTfTcNnAhcwOAfVcGsaST9Fp3Kr8GNQk5bUuSJCIWnr+EHURNeoGDsRdQaeBoZg0Oc8kwAP+AqRyxlynZoejyxrdx/VFNCIWm8SeGP4emyoDGf5CeYeyn8E/D2rWz+ZUbSLYlp1kiQDsDcKj1WJQ3t8EvRZlNwroxUKZ51PycuT+ZPxdkrjXDTh6z6RIdlMSN1BhOTUkmhHxY5OL76H8Jgn1JyNmLlJq4V7buY4DqQY+q2vgAtp0qrngc/wyovjPiM02Ug5pE3DQPX9khZpPK4Jce50P4GC03rSdP2/QxxC4uoK0nMEoQhAAhCEACEIQAIQhAAhCEACEIQB0K1p4h/kWN2n7BVQVzhHtpUhn+eTHbRVkOw9vmuBjibA5rKrTd4IeI0eP3F1WK+ocOJpVA05gRnZ/tufsqMhEX4Jzwaak12aDwNjjSxbHBoeTYNcJBOwK13iPw+2piG45mZtKqS5zIl1Kqwc1M9tweh7LM/h1wl9fG0QwWY9rnHQASNSvdf/wAZGXE0i8EVeekQQCKjBEAdYsudqs2zMlHuuTfpHj9Jep4dr6ft2VOCp0K1BjqzTLiHiDGSND3Tvhnh+I86u4tADmFjKovlvMe4IJ9EnwhwfEVQG16bmU2jlqGAXCbNjrC3jsAMgptORgECNVy46fK91K14/Y16nVRhcE7vv5Gcx3hxmIpNo13CpZuZ4AnM3XLMwDvCrWeAsPRApsfWzbOGX9A1bjDYJtMQPqbz6px3LqT/AJ2CfDTZYw2uVGBapqVxZ5VxL8IqtY3xQLNRmaZnoRp91f8Ahv8ADSjhW6h74PPEEHbL0W2NW/3nsma2LYCZd9iR6+i05JRcNsnx9UiizZXLd596MHj/AMJ6det5tfE1HiBygAadDeB7KTxzw25goikKrg03dZ0wIb5m5tadVsP4+mdHg/5BShjhMdCAYvtP0ScnpzSV1XXkbjz5oT3nzt4m4I99V7HtIrNJudwOvURutV4a8K4TCYVtXFUfOruaajs8ltNuo5fS69bxFGjXaQ9jXg2u2/tuq3iHCYgsEtAgg3MD11Gyrqc+X00odeaHLJhyZN0o1LyfO3iLG0K9Z3lTRb8uuQ9ZE8t1na9JzSQ4QR/n0XveC/DLB0qtStXiox0mnS0a0G5ncnoNlkfH/glrHj+FbUexzS9nKXCnBvTzRpuJuFvwazC2safjyZcuGeVt+fl5PLShO1qLmmHAgjYiE1C3nOaa7OQuLq4pJBC6pGEoA8zvgGvfsO5QSlbojIS6pBJgQJsNYSEEAhCEACEIQAIQhAEvhlEOqAHS5PsJSMZiS9xcfbsNlK4A2ao9DP2C048D1a9KpUoUiMl7mM28AH+yVPLGD+J0a8eCc8O6PuZnhHFHUXDds3B+8LScQ4BRkOAMVAHtiwIP7FZfE8JrUo8yk9k6S0gH0K9b8F+Ea2LweH83kayo4Bx1dSIBt/usk55qNSi+zVpJLa4Zlwur8Fj+FuGbRw9Q0aYdVdVptMiYbBgg/wDkvUP4VoIJAMHltoTumOHcPo4VmSm3KLTuTsJTv8RJvcHcXE3/AGXNnGKm5yfP6C8s1N/AqRLJTTHk627afXdR318zJYc3TuRaFmneIMzbOyfCS4azqYGhMWj1Uz1atV0UxaaU7o0VKuXvc3MG5RBAFwfc6abKu4hUfTu+oHU9IAMSSCL3INouYuqzFcTL69LI4hj2nPbmgCfa1lm3cRqtqODbgOywbhwmAHA/3WN5ZT4X6m7DpHfP9v3L84jNfK2CB80Az3zSbG4tEapv+IbEZvLvJIbEj/2IkCwVa2qDJyBjvmkh0WjR3Y9bRtdLzBt4LbgCLxBnMdtD026pVGr00i2p4oHKZcKk7NmTBhtt7qXTrZTkezIWkaw3MDblO4JnvcWVNw7HeVUbUyy1pIgPmZDohx1MEmD0srPxDjw/KxreVoDi6bEPEiQAfvCukkrETg96jXD8lhTxpIGVxM3i0ifhuf7KXQ4hmOU36ESZOt7QNlkcPiSxrXNeHX5g4xOWYJDSbR2m3RTKmIY6nnzZahENaZHxSRlyx0F+0IU5LyUlp1ZoqVUkw3IQZvNx6CL7bqLiscX4eoAM7sjgMsS4xAyg2VLgPMcyxAdmLSW6EEWLTHWx/snsDRNKqGukg66xpcmf+0nfNdh6EU3zyv8ABlm8MA4bVqYnDU21HB7aTXg5wSNb9YJA/ReGPC+quM8DpYprCS4ZHWgm0200IIsvC/xJ8EHh9Rrmuz0qs5CdWkatd9dV2Pw7PG3Fvl8r9jJrX6iUvPN/kYdcSyEmF1zmkrBMbD3uEhgEDqSYE9kzXxDna6bAWA9An8OP5VX/AGfWdP1UMoGydRS++ziEIUiwQhCABCEIAEITvkOicpjrBhBKVkvhby1tRw1DRH1Wp4Bxek57DUk7OaTa9tNwsvwhs+Y3qw/ZQmCSISsmNTTTNuDUzwKLXKfj+p6nwzzhi2UKZIzvaIEFjmk65TIIyyvdqYDBAENaIFoAAtYdFhPwq8P+RhW4is0Gs4chOrWmBHuZWo4rUOgeQ4C3T3G642fIsfK+/matRP18iS+//CNxTiIbJL7Wi19duqrH8QAeAzM0A6aF0iBy9AT+iXXwpLAW1G5idIljo3LdjpcKh4l5tKQ5mWSYcAHAk75iSAucpObNWHFDoQ7i+IpPaKEudnuzUEfNmG219lY4/Ac+eKpa4ZsonKGuExYSL7C9lSYdlaucjHVC7L8sZWn+p0ARA/ywWg4vxU4TD02ZnF0Eclycvxa7CwlXknGox7HZH8a29+SBh+Gv8xr58tjIgEeWIGoEm82EGN0YvBZ3EipSc5xu01ALkQbixB6a3Kz3EuIVKkDKSDDjJJJOsOPbomcM+by1oOt5sIk7CLi8p0cMqtsds83+Re4rB1GifLJF4cDmYB+YuaDr+yc4HQdVqEAhlMQajw4NETGUcsgnb3VNSxXlkPbmpkiSWG5GgyyYi4k6et1IwninLnFak10hoLyIJGwcBaTLrgWlXWN91Yue/bSNZxp5p2bTa2mD87ZD3f08pPbM4jss2Mc97y87kTBJEamTIItA00VPi6polj8PWqim4kQ/Y21HwuHt7Kw4ZxFtchjw2nWJ5S34HkaaWa4xqLHooljdbu19+CMcNi5LKniHkBpABlxn5uzZJn31JPZTKL9HNvEAwQBmieTPPy3JJE/ZULoBgiHNJBaZ0m4Ii1yN9lLwte4MEgXiReBME3+UaTPuluJeUF4LxuIeQc7nE6DmAbLTPLseliI7qxqRUDWvBY4SQcwJM3hvX9lm6TgBaXDQyHEgkgi1hIM2iTfqp9OpluGkazzSTvaxAbImeogxolS+Znnj8ot+Cue3Ox4II2nYz+yp/E3BaGKblrB7iwQ0Z4yg2zM2J9VdcPqy2z886mLi3wg/WU9VwIqt/I4/CI0/1JcYyi7g6Yhyjvbkjz0fh9wxtJ73uqDJ8RfUy5fQCxleYccwWDFT/wDXrOyf1NLr9juvdfHPC2s4U+nUdDiRp+ckkDTS0ey+bni672hjkdynJt+xi1MscV8MU02+fp9KH8VWblDKYOUGSTq46T2HZQ0pJXTMEpOTsEIQggEIQgAQhCALDAMa1jqrwHQcrW9XG8lIHEamac3tt6Qkl38iP69P9tkcKxQpVWVCM2UzCr7sepU4xul7mv4PhKLabqj6cViI8uSGgGOYxef6bK/8BeFqFfEZ6lOGU4cYNiZs2O/ZS/DWLwNa9Wi1tWqJaHOP8yZuB1lek+GsBQpCKNPyou6cxl0cxkn1C4+XUytx5Tf3wdnL6cMdJX8+P7lniqxDZdDGAGG7xtP2sFT8SqhrCYMaXseYjTXrOqn8XxOUzcwLQQDmLgAB67qoL3VaJ0cRm/LeAxwLjEWza9Fzc3xS5EYI0lLwUHiLGlr7E5aQAH+0a9iY1SMNxyqAMzyLRBbO1pkae8qHxTCv8wNdmqVZPwER8IMAbnmmZUN+JdlykkmTnuYEX01aDYZjsO6bHEnFI6rUHFIscRxmscocQ1syQ2GAx+YgXm0Cd1fcZx4oND75yH5XdGOcXW9bLBYrGFjZpkAuJaS2xGWJDSLxFrkkmVo+L8PfXwVEMH8yk1wLJzcgcbA7lo+qtPDFON8K6FSUVJWuCjxePFSo8gsAMa5hJIuTBtdx03SDX7ND5AHeTy3LYETpMRtIlWWH8Hv8htVz2SQ0tY4dpgm/6LPVn5ZBABDcpBvABgggzeABOltVphsk6g7oupp9ElzRzHmcASwXi4LTIDWm0E6/WVHqU5aIAExN2m8mJOo00KTSJEwTlNwSYuLOIEwY0IlKDhYOMDWQ3MSYEiYByx33GqdVEWR3UuWbiJiT0sQBGtwe0hdw1RxveWxfpcR6XjRPMYJuG8zTu34rgAjY2J/7urh2HdVdkbEWl5H/APMNvmEaGLRufVWcuHYbqL/jVQl1N5MPNNheQAbglskSJ1buo5ebSSBPy2AOsuBI7ESNAVL8RsaW03NEtbmpkRMg/CCJk2DtDMx1VVhahqENaczWtsHkS28FokXBAiPTosWNbsaZZexcYes6JBBkOEWEyLxeCDmtroVJo4jKWSbCZgEazrvMT9bKuoUXuGXLAbd0D5R/9tJFj6q24FRa6pJJYxozFzjI6RpYmS3qkTSJlSTbNJw+oKFNuaS90EiWcgdOURYyQnzXqCqx7XEsdFi3ab3hUNStVdL8rm53B1jIOUWyyNom3RaHCVZLaYcA43lzdRYk337BL8nPyQr4nzfZTfia+cDVfGcD4IMZXEWcfT/NV82OX1zxDhrK1CpRcJD2lp6diPdfKfGcC6jWfScILHEfQrtaCXDT77OZqOYqukQCkpS5C6RjRxCcZQcdGk+gJSCEFqOIQhBAIQhAHUJ7BlmceYCWzeDBjqFL45w3yKgAOZj2h9N2mZjtJ77FRuV0X2Nx3Gs8EcH/AIrF4ZzjytplxEwXGiQMrd9wbbAr6Fw7Bkbl0yj6LxT8DabKlUteJdSdnZ2DwWO9Rf7r2ZtYMJadjbYQSYv9lw9ZP/lp+OP8nQ4cU4+ef8FXxWiDq/I0Q2SNy4Dlv8W0xF1zGYihRpU3OGUkkt5rzEOJItcD/pZrxdxNz64a5joYBaYvqSOuyiYfjFN1FtB9N3ljOQ+edpkmSLCIJ0O41lYlB1aOhHTycYt/2Ecawbg04ihUzsEl5+JzQ6Jc4g87TlvGo1Wdc4NGbKWte7lkOtYcwdp020Wo4PWpYd5cK7chaRqYzE25b2FpJPWdVB4/jn+U9uul9Y5gJH11HdPxZGpKFX8+jVGLd/Iz9R2cjLcNteIHXLJJIkl097wtp4WxLm4LzD/8r26gmLuN/U/ZYemScuVvQWuXQDreQLwYMfRXmG8QMpYQ0SS57XOLRBh2YWv2kynanE5w2peSkldWavgtQ4ilVokhr2O5I0hwJZ7SXBeb4luatVu0c7pzTbmdckDrH1Uqnx6pRqB9I5HgZToWu9R9+xVS59ySLm5nub+uqZptO8bb9wktsml12SaTiWxmgNJfBIA2Np1NvdOZpMkkAnnLRMB1yeszsJ2vdR4JNxoL2M6Wsfb6JQpy0wA5w2G1s2kdLTOostDQIW2jmDjJcQbkQG+5NgZun8HjHU8wgNzW+EAyIMHeP7ph7bmJIkScuU/6RJmZJFomBqkvJnNPMPimQ6ZuCTIJ36qrjuVMIyp2TavE3FpbImx/8eb9QAmqb8plxYHyHgkZg7LctmbTOkRZRy1s2mIvNzI3MDTsNOqnGiGQypADgIc0Zs0tzHmBE3ItePZV2xiqReU9zslDGEsyEOzAyYEtLZeItcQO2o91rccPIo06Z+OofMftYCAI1tYQLyFj+D1hnDqmUll23+JzoALrxYNmFp+I1PMpsqlxztfkmxLmuaTF+hE+6w50lNRoHFun4E03ZYkm5MmRcdb951U3+Jcwtc2SWmxLi6Y2I9491WYSPhjUautAvcxr26XU/CVYAi0bnubxE22mx0WWSJkvkbXhfEW1WZtDuOi8T/Fegyri6jWty1mAOH9bYXpXBMQGvyiYdOp/zfdec/i5TecbRfTIktgAaiPzdoWvQTvKkzmZMSg5KrT/AN+DzCnRc52Vok9FanB06ADqvO86NGnurrihZRZ5lNoL3Rn/AKT37LH4is57i5xkld6MnPnwY8uKOl4fMvyX+2TMTxeo6who6D91XkriFdKjHOcpu5OwQhCkoCEIQB0LQcNwrsXRp0mkZ6TyGzsx/NHoCHFZ5Wnh7i78LWbVYA6NWnRw6KmRNx+HvwOwSip1Pp8M9p/CDwuMO7EPbVzvLQywgC8n9FrKFYjEVadXmGUESBbrHX/hUP4Z4lodUqfAyqGkNNg1x1A3j/jVaHi9Mh7qrcuY5GguhoABIJ7ySvOan43ubtnWlCMMjhFcNcFfxTgLHPP8xxJg3bmEWNzOh09Fi+JUAMzc7SZhjTEZWGPpPXWCvQuM16lOi6oWAQ0DoQTYeouLrzDCU7y45RJdIAObqATeSbKunUrbfSNmllKUbbsRiMLDXGAczZADiS233AuD6hM4l7suQvPlhwaOUEui/XQT16KUxrbAMDiAcxLS45WggnoDoPog5QGkOgNEOEE8xkg6FpbAGkaFbVL3Hsj4YMpuEucAIDxBaTJMgGekTP5j0SuP4MUalWi1o5axLTYuIIGVg3AAIM7pNRoyl/KHUwc2pzB9g4WItJ6DT0U/xUcuIzhpLXMpkGSB8IBIMdAPSL6qyk96+gt90zN1qYzRIMRJ1E/susOs5oImAIveCJtGl+6kPo02yYfykZmmA4AgxBiL21UdlN08s3OUDcg80D6DotSdoiXYoaXAM7kXtBMGd7i/skOqEgwIaLDS0xvubrtUkgHQWGpvA6noCBHpZKglwDLPtAG5O7bCDoP0QUsdDcwDnGRBk5fhdByX1IsPS6jsq8mUjckX0JEbegQwEuywQ25jQnKIuQB0RUaLmyEvAyMHJbkTmvAl4fDBIazNDqkwHtMXEy45jsALpgMGUaTcBpM23zaRqm6TyLlxgWFwDaDDRc3IF4UrynD4gC8FjjLgfimA4Td19lRqiqHHZjUn4pgZtRLQAbwAQI1FgrI4/PytMsAE8swdC7tqPaVWUah00nMYdaXQDaBYzIHpeyn4Rxjy4PNObTW9uWCZ/sQs+VJ8s0RfFFthupgQZ0jbQwSTebDqpLGgtv3iBvI26X1VfSqtc2YIM67xtlbvpMaiVMbpa3oLR/2sGRUSXWFxE5SeYgi/TtCxX4qY8UnAhoLyIDu3RaehVs7qY2iwXn34sYkudSG0T76f2V9BG9QjHqW8eOU4+xhqWPe1xId8Ws3B9QpDabK1mjy6msfK706KtT2FoPceQEkXtqvStHnoTk+Hz8hlwhcSngyZ139UlSKYIQhAAhCEAdXo3gjg9Cnkq1QHOMOv8rZ22lecK7wHiDENYKbIcG3EtkgeqRqMcskNsXRt0OXFjm3kV8cHsbMazz4ptDWuOaBrrAPrAWnrY+4L2guYCAIkGdx+2y8Y8G8XfUqsc48zX3/0vt/7fqvUMc+bgxA03JXntTheGSidu4Z1GS6J54y04OpTqRma3IZBu06ZepGn0K8+wNItcCRmvGnre/fcFaKsyTyixAlosATuZ2sq99paYEmLCIG0jaT9FbHkdUNxYo47rzyRmMyhwzTMAFxFtzIA3BiN7JiqwEzGUAO0aBlNmsAFyNm36q64bwrzqVV2drPLgBxl3OW2IGxj5lR1XS8scQC0kGBmP0t7EX+6dCVtlrTbS8DlKs3OBVphzYNMPaWtfyy05ZcQNZj1V/4tp1KtPDtylmGz5GausIDDynNLmzNpsVk6rhflLbgCO5OaZ0kyTGn0Wnb4jq4NmHpFtMPa0k+YC7yg48rbO5eW512CtKLUk4/fAnKnaa5ZlK9BzWlhnM58NEySGSW3O0qva0RaTpNvXv6hautjqWLqubiKflvdGSsJY0OgluZv5XEa+87rPYui5jjTe12ZjjmAMEGCTfTS83laMU2+H2S66I9B8CXNzCLSCWtcYDSeo5Yi4XWs80ucXXAL3SGgWsALj0/sl4hgLG1BZ0lptEkQWm25B+yZqOadyRa5+XraYT1zyirVD/CKWatTF8pkb2EEkAka+nVSeOQw5Ac1pJMTaRlkbW913wq3+fmIMMY907NIEZndAJ/RRuIYnzalSoAGi0DoBYHuT+6U7eb5JFoyajSGWu5YEwRrYWJvFtJHXWUtlAjsImbRrmE3jaYXGczNZcOUA2GUiAZkSZ7bXThognkBsIcLEhw1I/pkC/Uq7dBFEl4LcweLulzhAHNlkEjTr0upWBY8lrDzGA4Te0gtgm97/ZRaVYENGUEtzEm5kHruYM3A6XUqlTsHTMSAS3WD97Ss8+qY9IsqFzcC5tETAJg9rEKXSqkgZpi8T+h6i2igU6uaqxoAGmt7amVpcTweKeem4PDblsZSBvqbrn5Gk0n5CU1GrK0vgdN4VFxbBUsXnpPEPaJY7pKe4pirgCw/WFifEvFXU8QypSdD8vN0MG0+y16XTybtOn4KamcceJymrXTRneKcPfQeWPEEaHYjqFzhuONJ2YehHZaKrxejiWxVhrtwbX6tOyrncEaXctQZe+sLsxlxUzgz01TU9PK1490RuPx5kj5mgn3VYrPjtM55jlgAHayrEyPRlz/9kr9wQhCkSCEIQAJ3D1yxwc0wR/kFNLqCU6do33BC2m9tRoALgM3+4fvC9BFcPAcNCL+2q8MocUqNAAdYaSJXo/gnjHm0iD8QN+kxFvVcjX6Ztb/Y9Fo9Xjy/AlT+7NHRe7aPiAbGsb5k/QqNqPFN7Q6ZBLXFrrg5ndDvrdQafKXHT0vf/pSuGV2sqtJFhZ0H5XTJPe/2XMlHto3zXDNBwIMY57Q4vaY5HAZ25QQXtj4xBggXEaKU7BU6T3eU1vmPfD3gAOHw8o6cvRZrxDmonM08zXjKQYi82/T3SfDnFKzniHgguz1BUuWgEFzydrAAKig549yf1Mc8L5mnxQ54qwrcLGJyipUe6GZ/hYYnMR8ztYnRYvFVA5xc8yXXLiXOOZ0FxiIPSJ31sth+IuOmo2lMNYMxAE5nuDgPo39VmeFtL6xzQ52UuBcATIggjpubdFu03w4t0hmK5RTl2yC/EVHvBcTmEEZnWGUfLm7TYqyoU/4yiWi+Iot5QNa1IDmbe5e257iQl+LMFkZQqOu54eHfXl94lRuF0DTDK+dzHTLC2LRo647RHT1T1OMoKfXsS4OTqJFwNLzaT6bYL2kPYPziMrmt2J3QzhLozVv5TBqTAcY/Kz4ifYBTvFuGZmp4ikIp4gOdlAsyo0htRre2a/umuE8BfiGl+ZrKcxnfJLnAXDYnSRJV3PbHdupFdya5GsdjoaadIFjHAF7iQ59SRbORYW+X67qtiwibagxrNyO3w2UnH4U0Kj6TwHOECbxs6R7fqm6mWGloIcJJ9ZtHSB11TMaSXHnz7k9jY09thvM+1v2TzzeACLBpAgzl6xvqbJLac2kgRJzSQTcgCO0R7rlMC0gEbgWI29PRWZZIk022EOgmw7g6Zj7mZVhQBAPMGjSC4GIOYmNBf9VBouLTDNHSLgXBkXveJ17KThqluaxJJLj1jQdQs+RMcidheWsxxiJOmwM3WpdjmU6bix2d0ZRqAJHfX0WTbXAiRb940AU44lnlOMFom3YwsGbFuabQTipGd8RYwMBcNgSvOMRXL3FzjJK0/jPESGx81yspC72mgowRwfxTM5ZdnhHF0LiFoOWPjFPyluY5TqNUyVxCCW2+wQhCCAQhCABCEIAFc+FsW9ldgZJDjcf3VO1bnwrwrys9SznACDoAD07pOeSUHZt0GGeTMtvFds2tapJLZBIEgaTumhVIkwRcAgyTMiB/ZZLFcYiuBmh46K0Zx98CzS4aOIlw9CuS9JNJUek9WDbSfRsPEmMaTlkGXgx3091U8G4yKHmB9MPmBrl5mnMAYBkEiT7LOfxxvNyQZm6bFYkXuet9EY9HthtZXbFx2+C14rxB1Rxe74nOM7tDv6dugv2USliSx7XsjO3YCQ4RBLrwZFvqoVWpIFtvvuUnN1kj7LTHEkqBtdFr4i4w7EOAe0MDJ5QSe11dYbDNqYelsMgBPQtEO/T7rKsFtdBabzbSRpvZaXgFTNhKzCCSDmA7PaNI9CVm1MFDGtvFP9SYfC1RAwvHWspmlUoMr0g9z6YcXNcwvgGCNQbWKsR4xAohjcJTbTE5Q1xGRxMmeW86rPYyiBa8xOnTVQY+vp/nqn+jjyLkpkxRUvzHsfjDVqPqO+JxkxoNAAB2AhIIEA7j1HeQV2rJvIPXYmBuPsutJyaWBJk6TEW+n2T1wlRCVCT1FhbcT9P7pfmzNpvO8AX29TKQ2Xknc3doAlVqOXKTaRp6GFHBK9xRdOu9/f8Absn8JTc52UCSLx6KFnV14bcJeN4B9QNf1S8r2QbGQdsg1Kx00PebHoU0/GkMLPzEfZWfiLDaVG6Gzo67E+qw3Gsa4PaAYi5+u6tgUcsUxGqz+grYvxOCSyASACovCaJcyq1w5S2ZI0cNIXeP13Z23IblBCgnH1MuXMYNv8Oq2xXw0cTPlj/ESm/vgioQhMMAIQhAAhCEACEIQAIQhACmtnRabD8Q8miPMJzkGBvG0rP4BxFRpGuYf8rvEcRnqOd3t6DRUlHdwzVgzeinOPfX7jZruzZp5pme61PCq/mU8+4MEf3WSAW48McKp0m+ZXqgZo/lgFxj+roYVM8lGNmj8N3yy/Lz8vmKBXQ5cxoaKjvLksnlJ1ITJckpWrOs50x8lP4Gh5jwyYzH26n7KEHKRgsV5b2vHymfUbhRNPa67LRmmy6xHAXtBLDa5gjXdSfCNWGVgTrk765h9JU7E8TaKQexpd5khu0WMz03VNwGvkqFpGUVBlno6QWn0kfdc28mTDJT+67NLStNFZxN5NV8/mP2MBRyf8Cl8dbFeoNOb9bqvzLo4+YJ/IzTlUmh4uHuki4N4iDHX0TcrhV9pXeP06pEwSAbGNwlVrXJzZt/TUdkyHwLJNSvPS3SyjbyS8iS5Olyk4DFmm7MBNoPoVCz3Tr2cp9FMopqmUjJ9rwX7cayo0tJs4R6f8rzLiZPmvkzDiJ9LJsYlwMhzgTrcpDWlxA3J/VMw4FiumcrW67+JUVtpovMRhTVw7HfM0fUKhhaDiOKdRDGNAgDU9tlFq0G1m56dnj4mde4TIsXqIKUqj/Mlz8yoQukLiuYgQhCABCEIAEISg2UAJQnG0idAT7FSRw5wEvysH9Rv9NUWWUJPpDWDFy7ZoJ/sPuQmFJr1GhuRlxMkm2YjT0CZp0i7QE+gQDXhEjhdHNUHQcx9Bf9YWpFIlovrcyeqz4xIoMysg1HfEdcvQDZQK+Ke4y5xJ9f0S5RcmbcOaGCNNW32b7DBraTmuMkkRaYChVGMG5PtCyBxlSZzun1Kmt47UiDld3Iv9kv0WvJrX4jikqcarryaEVGj5funaVenN2GOzistR4s4TIDvsnWcQqu+FrQBudB6klS8REfxCPj9DZ1OMgNpsY0hjCTc3Mz+5SqlVrmy06/VpmyydPibGgB7i525aLfdWHBOLU3VYIcGgS4mPb7wkS06irSN2DXxctrfZe+KmDzs4+don/U3lP6KlhL45xYU2MEZnc8Tpd0yVnDxmqXAk2nSABCvgxyUEvYRqtRixzq+S/zJPmXScW4QCCAOpVTX4iGfAcx/MdPZNUbE5cyxvktMTXDRmdYf5oqitxc/KI7lQK+Ic8y4kplXUUjn5dVKT+HhEhmLeHB8yZUrGcYe8ZbNG8bqtQrUhKyzSaT4Z0qRgKobUa4iY/WLfdRk9hKga9riJAIJUsrB1JEkcTqSSTmB+UiQpOF4hRa7PkLXRsbKdxCjh6zQabmtfBJm0x1CzSpGpLo1Zd+GX8yl7PscxNXM5zoiSTHRNIQrmRu3YIQhBAIQhAAlMeRoSPSyShAD/8AFv8Azu+pTb3kmSST1N0hCCbYJxtZwGUOIB1E2TaEEWdK4hCABCEIA60pytXLtdNgLAegTSEE2CdFY5S3QEye8aeyaQgE6JmMx7qjWhwEtETufVQ0IQlRMpOTtnSVxCEFQQhCABCEIAEIQgAQhCABCEIAEIQgAQhC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174" name="Picture 6" descr="http://www.bioblogia.com/wp-content/uploads/2010/10/Espermatozoides-ovu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36712"/>
            <a:ext cx="3456384" cy="28408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8" descr="data:image/jpeg;base64,/9j/4AAQSkZJRgABAQAAAQABAAD/2wCEAAkGBxMTEhMQEhIVFhIWGBgaGBgYFxQYGRsWGBkYGBkXGxwYHSggIBwnGxsWIjIhJSk3Li4uFx8zODMsNygtLiwBCgoKDg0OGhAQGiwkHyQ0OCw0LCwsLCwsLCwsNC00LSwsLCwsLCwsLCwsNCw1LCwsLCwtLCwyNDQsLCwvLCwsLP/AABEIALkBEAMBIgACEQEDEQH/xAAbAAEAAgMBAQAAAAAAAAAAAAAABQYCAwQBB//EAEkQAAIBAwIDBgIFCAYHCQAAAAECAwAEERIhBRMxBiJBUWFxMoEUI1JikRUzQkNygpKhBxY0VKKxJFNzlMHR0yVVY3SDsrPU8P/EABYBAQEBAAAAAAAAAAAAAAAAAAABAv/EACIRAQABBAEEAwEAAAAAAAAAAAABETFB8GFRobHhIZHRcf/aAAwDAQACEQMRAD8A+40pSgUpSgUpSgUpSgUpSgUpSgUpXjMB1NB7SvFYHoc17QRt9xQpMkCRF3ZHk+JVGlCikb+OXH869tOOW8iROJVHNUMgYhWIO3Qnz2rm4jwuSS7ilDskawyozIUDZd4iF7wOxCtuNxgb1H3PAnRbi3hjHKnRERtQAhCpowQTqwPiGnJJJzjrTAmIeLpmfmFY1ikEepmGDmNHzvjB72MelbpuKQJjVNGuV1DLqMqTjUN+mfGoCfg04madS+BKzBUMWtlaGKPWOaCuoMjDBxsx38DsteCOrEhDpNs8Y1sjNreRnwdO3j4bDpTe36b3WYGva5OEQskEMb/GsaK2+dwoB39666s3SClKVFKUpQKUpQKUpQKUpQKUpQKUrXcTBEaRjhVBYn0AyaDZSofhvaBHgE8w5B1BGVmB0uSAq5x1OV/GvL3tHEhgxlhLKY8gPlSqM5yoUnPdAx172aUEzSuT8pRazHrGoZ236gZIz01Ab464rWnGIGQSrJqQ4wyhiCCM5GBuMeI6UHfSsIZVZQ6kFWAIIOQQdwQazoFK8JxuelUu743POS0Mphg/QKqhd/vnWCAp8ABnG5O+AF1rxmAGTsBVO7O9vYZp4rBw/wBKMWtmCgRlgNwO9q3+IbYwetTfGRzXjtB8L5eX/ZJjufvMVB+7roMUkluu8jmK28GXHMlHmpPwRnzxqbqNPU7R2dterQRyN9qQc1v4pMmpMDGw6V7QQiRxw3AitoIY8oXmZUVToGQijTjcsWOTkAK229cUXatjZx3fJAkbTqj17KG05OrTuMMpG2+odKkJ4mS716SUmi5eQCQrxlmXVjoCGbfplfUVwL2ZYWawhl5wihjY6m5f1TKSRtnJAxnG+F8qRbefRlNvxKMSCEsQ7bDKuFLYJ0h8aS2ATpznY7Vqj43Ays4c6FAOopIqkE4BRiuHycDu56jzqGl7PTNPHKTE2i5MvMZnMhiKyARBdOFC6lGxwdOdjWMfZqXDKCsSKY2SJZZZY9cUgkBw6jlqcadC7DPpQlYIeJxMyICQ7qzKrJIjaUKhiQygjGpdjvvUVJ2jy4MWhoWjgdWbmLnnTGL7JPTGBp69SBuN9zZTtLDchYhIiSIyF30hZCh1BtGWIKDbSM6uoxvFWnZeZY4ULR5SK1Q4LYzBPzWI7vQr09fLrSLxvX0YlPWvHIJGCI5JYuASjhS0ZIdQxUKWGlts5wCem9apOMLIj/RmDShSyh0kCuoxnQTjUD01qSBqB36GPXs5JyoImZfq555HILfBKLgALt8X1q9dtjRbKWJY5JArfRoWjjEWtmlLBFBIKjR8I2yRvnOBRcrBZXKyxpKvwuoYexGa3VxcFszDBFCeqIoPuBv/ADrtqzdIKUpUClKUClKUClKUClKUCo/jtk00RhGyuVDnJB5ee/jHiRt86kKUFXuezsglblNmJ5baY63YsHica8ZB6xqmPVaym4JMJmnXScXQmVdRGU+jCAgnGx1ZPsKs1KRNN/n4KzBwB1JVtTgSSSKxmcAFy5GUAwSNRHl41mvCZxFaRZDLHFokQSMgL6VCtqUZIGG2+9nwqx0pihmqr2PZmb6NawteXEDwxhWFu0Olj5kyxMT6dPasv6qS/wDevEP4rT/69Waqh2o4tJLKOHWjYkbaRwfgXAJGR02IJI3GpQN2BCfkU/tI0jzCxt+I3sqM2i4ZmtygQghkGiAb4DDOcZ2wcNpz4Twqa3aZRO8jTuBCrlSdWN5DpVQMAFiAMAL4mr5D2ThS2W2QlWDK/MAXUZF21EdMYyNPQDYVpl7HRvDPG8shkmjaPmjCsit1EYGy+vifE9KCudmO0H0c3DX9rHa29tohguCp1OgJRV1blyQobK7YPzrutOMp+WjDHZyHmwqTdBn5ZGjWDpxowQFXVnJIUYwKqNrOhsr7hRsJ7kWDEqZGfLtzGXOEAK7EsFXOVJ+c12f4pewyfTLuSO3sFtTILPbmoqKB3UKh9tJOSfHGPIPp9KiOyvaKG/t1uoA4Qllw4AYMpwQcEj8DUvQKUpQKUpQKUpQKUpQKUpQKUpQKUpQKUrju+LW8TaZZ4o2xnDyIpx54Y9KDspWq2uUkUPG6uh6MpDA+GxG1La5SQEowYBmU48GU6WHuCCKDbSlKBSlKBSlKBSlabu5WNGlc4RASx8gOtBEdruOfRosKRzpMhNs4AxqfA66cjA8WKjxrX2O4H9HjMkmedJu2dyoySEz4nJLMfFmbwxiI7O2r3ty1/OuI0bEaHfvKTgeXc6nzcn7Aq8UCvCcbnpXtRHa4n6HPj7OD+ySA3+HNBW+13FmvLaW3tOYobZZw3LBwd9P6RU4xq2z1GRvVZXh9tbtBxCeO+nvLeJY9GEdJe60eosA3RXb4mGdI2J62cDGw6Uq0EY/b0xy8Phs7aJLWbHPVxoaHLAMDhgqFRqbcHV4V9Fs76KUExSI4GxKsGwflVNIz1rbwMab2LTtrjkDY8QugjPsc/iaC60pSoFKUoFKUoFYyOFBZiAAMknYAeZrKqp2vlLyxW5/N6WkceDkMqop81B1EjzC0GPaft/a2sDTownYEAKh2JJxu2MAD/wDda6OE9s4JbOC9cPGsxKqoR5G1jVkARqSR3Tv0qvcZQGCUFQQEJwRkHAzjHyqHte3a3lwLNbXlJBKQhB6BVdMMoAC59Pagvcnawfq7eZh5tojH4O2r8RUtwniSXEfMTI3KsrDDKw6qf+Y2OxFVKpTsaO9dEfDzF/iEa6j+Gn8Kos1KUqBUB2zP1MX/AJm1/wDnjqTvuJJEyIwctJq0hVLE6Rk9PSttrcJKiyIQynpt4g4IwehBBGPAikXqKvxXi0kf0tTLpYXVqsQJAPLc24YKPEHMn860cJnKljFKWkN9Opi1DGgyyau6Btgd7UfxxtVjbiKF5FETu8ciRHCqd2VJNWSdkAbJJx0OMnGeq6dIleYoTpBJ0IWcjqcBQWJ9BTfCz03Kv8Ev5Ga1JkLvKrm4QkERsFzsv6OH7mPXfJ3q01gqAZIABPU43PvWdEKUpQKUpQKpvbe7aSSKyiPeJViPNyTygfNVw8pH/hCrbczrGjyMcKilmPkFGSfwqodi7YzTTX8g7xZguftMF1Y/ZQRxZ+4/maC18OslhiSFPhRQBnqcdSfMk7k+ZrppSgVz39sJYpIj0dWX8QRXRSg+e8PlLRIzbNgBh5OO6w+TAj5V0Vi8QSe5jHQTMw/9QLI3+JmPzrj42ZhBJ9HAM2O7k49yPXGcA+NVHdUj2QtC7NeMO6Roh9UyC0n7xAx6KD41UrO0vLnk27SRR81SX7jswRQuoNll3JKqcAfEelXgcDnOA1/MFAxpijgjXHp3Cw/GipDifEhCY10O7SNpVU0ZJCs53dlAGFPjW2K7GkNIpiycaZGjz+KsR/OoftHYFjZ92Z0jlJco7q+OTIoYlGVupGcedaOKWhKxtCk2tFkCiVecp1Ed2Tmtq3IGGzsM+1QSo45EecFyzQuEZVwWyQpyBncd4b+9d5nXOnUuryyM/hVUk4bJpu05PflkikUqBpKgQBlB9CrbelaJYDzLeMx6pfpczGQBSCCk5B1Zz8JVceGMUFw+lJuda7Yz3h49PxrNpVBClgCegJGT7VTLDgDBbdWgAAsZEcYX88THgH735zf1O+9auJWN28AQpJzFjtdGgRbspQyF3bcEENsCNumcmrTfs3wvTsAMkgAeJqg9sOMxyaZrRXnaDWJHQYiWJsasynunSVVu7qI0narlxPhUNwFWeMSKpzpbOknGO8ucMPRgRXSIV06Ao04xpwMY8seVQfMeBRXJikS6YM2WVDtkpjAJIwDkk74HtXf2pgkm4TbvCQkz/RWYgYZshVI1bEHcjP8Al1raLYwSPanomDGfOFs6PmuCn7oPjVQk7HXWtOJfSvqI5UHLy+oKlwE5YHw6NIzn32qiblguUQu12oVQSfqF6AZ+3Vj7P8Dvo4E/0xUZ++6/R1bDv3mGde+CcfKoy+AKgH4S8YP7JkUH+VfQqSIL8m339/T/AHZf+pT8m339/T/dl/6lTtKggeLWs7T2ZjYZQS65GjLKMoBuFdcEnpv+NRV1wURcyMxPMDFiBgmsi4ZpWkbKjEbMzIdew26jFXOlBSRw6fnqzozETks2Dg/9n8stnyMmV9645uCyLawrHAwZuHyJKApyZAsOhX82zrxn1r6FSrUVy1tSJbjXG30hmcxS6CQIyihAJMYUA5GgkHIJwc5rTwG0KywFImj0QstyWQrrlPL07n84chzrGRud96tNKkBSlKBSlKCB7aS4t+X/AK10Q/sZ1OPmisPnW/slHizg8ygY/tOS7fzJrh7bDuwHw5h/nFJUr2f/ALLb/wCyT/2igkKUpQK4uL8RS3iaV98bKo6s52VB6k/8694rxKO3jMkh26Ko3ZmPRVHiTVNlkkmkE8/xDOhAcrGD5ebkbFvkMCgxtUYAs5zI7F3I6amOSB90bKPRRW6tVxOEGpvMAAbksdgoHiSdgK8tZiwOpSjqSrocZVh1U426EHI6giqjt4F/bo/WCcD3125/yB/CrnVC+lcmSK4PwxsdfpGwKsfYd1j6KavisCMg5B6GpKvaUpQK0R2cau0ixoHb4mCqGPuQMmt9KBSlKBSlaL67SGN5ZDhEBJPt4DzJ6AeJNBTO3kgMyAdUjXV+/Mmkf4Gqv8X7a29rDNYSBzI7OwKgaVDMGXO/nmuni9z9W9xOQjzSIxDHGkBl0oM/ZRd8eIY+NdB7P21zHfvLCkkyIWicgFl1Q4Ug+jKWHkd6ojz2itJ4nAuI01agpZ0B22D4JyBncZq6cJ7a2ckMbtcwhyo1prUlXx3gQPI5qv2FnGiAIigN3sAbZbc48t/CumyvGtXaRU1wOcyIBllOwMiee3VPHGRvswWP+tdl/eov4qf1rsv71F/FUnbujqsiFWRgCpGCCD0IrZyx5D8Kgj/yxG8Es0DpJoVtxuNSrqwcfKoyz4/IhQXJRg8Am1RxuukkooQqXcksX7u++CMVPXltrjeMHTrVlzjpqGM4qNXs7ELcW6KqECPvoirl4ipVyB17wBwTSN7+jfDXdcaJMSKGjk50aSI4XUEcMQe6SuDjqD4EdQa2zdo4lRpGDiMI7q2kYkWMZbRvnpuMgZG4yN61twFnkE0kimTXGx0oVXREHAQAsSN3Y5yetcR7HIIXgXkKDE8aScgc0B1K5Z9Xe2O+MZxTBneU3Y8UWR2i0ujqqvhwATG+QrjBOxKsMHBGNwNq7qj4eG6bg3GrOYUi04+wztqznx1YxjwqQoFKUoFKUoIHton+jq/gksZPsW0E+2GNbOx8+q0jU/FHqibzzGxUH5qFb2YVJcQtFlikhf4ZFZT7MCKqPYy7KTyQSbM4OfD6+HCP/Emhh5hc0F2rwnG56V7UJ2wuCtsUHxSssQ8NnPfPyQOflQVyS6+kym6b4dxAD4RfbA8C/XzxpFLidUGW8TgAAkknoqgbknyFZquMAdB0qT7I2QctdvuSSsQ+ygJVn92YHf7IHrVRt7O8EYN9JuB9b+hHsRED6jrIR1PQdB4k6O1lly3F4o7pwk37PRJMfdJwT9k5/Rq1VhNEGUowBVgQQehB2IqKpFSvY67ID2jfqsGM+cLdB7q2V9tPnUKkBieS3Y55RwpPUxkZQn1A7pPiVJ8a22jlLq2kHi5jb1R0bb+NYz8qovVKUqBSlKBSlKBVO7RXvPmEK/mYCC33puqr7IN/2iPsmrTxG6EUUkp3CIzY89IJxVF4fCVjUMcuRlz5u3edvmxJqwNlxCrjS6hl2OGAI23B38qluyFnqE9yw7k4REB/Sij14fH3i7fIL51GW1l9ImW3P5oDXL6pnCx/vHOfRWHjUv2h4tcCC5FjBrkiRgrEqF1hc4Rf0io8NhnbzpIi+K8Oa03yWtScBjuYvJXPimdg3hsD51jXX/Rtc3s9lq4iuXZjpLKgLxEDBZVGnG58NxXLf8PNrKIhvBJnlH7BG5hPpjdfQEeAyGzgl99GlCH+zzNj0jlY7Efdc7HyYg+Jq618+votcbqNiVOD5HwPyODV24Rd86CGYfrI0f8AiUN/xpI66UpUClKUClKUClYyOACxOABkn0FYWs4kRZFBAYAjIIOD0yDuKDbSlKBVN7a8NaNlvou6QV1nHwsu0cpHkM6G+433auVYyIGBVgCCMEHcEHqDQcXBOKLcRCQDDDuuh6o4+JT/AMD4gg+NRnbVPq4H8EuEJ/eSSMfzcVW+MO3CZllVswyd1VJyXx0gI6lwPzb79dJ8Ceu6luOK28ojP0eFf1ZwblpEIdQ+NohqA6ZJGCCKCM4nxlIyY0DSz4J5abkern4UH7R3wcZqS4N2SklNjeTTKHhWPSkQKrytBOhm+JyWIJz3djgb5rk4TbxLEvJQKjDPqSRuWJ3Leed6cHvoORKLuZ1uIjy4wGkUgRqvL5Kqd2OxONznfu4qyLZNx4gSSiBmt42ZXkBXPcJWRlTqyqQ2fE6TgGpkONtxvuPbzqkxSlYhDO08XOGpoeWpaR5DmZImUnAZ2JI6qGJ2HTC34Wy3V3dpcNBLhW0TxrIqxaQGGdWRHqUnuOAPEbCoOjjDZvJvRIgffvn/ACI/GueEZuLRMdZsn2SKR8/iq/iKhY+MzannuYHAlOrXEC6hQqquU+NdhnocZOSKnuyM0dxc82Jw8cMZ3ByNchG3uFU/xCqLvSlYTSqoLMwVR1JIAHuTUGdKUoFKUoIntZ/Y7j/Zn8PH+WardXO+VDG4lIEZVg5JAGkjByT0GK+VWN3NcLyom0RplHnx3n07BolPQMuG1N9oYBqwJe34rIj3MVoNd63K0LoLoqAElpDkBVyW8c9MA1P8I4fcyQLJJLyHnUPPGqfC7KNXKLElCR11at9xiq9waM2s8cNvhBckI0jd4h1DPrbV8TsupQT449qtMXF1guGtri4jOUR0ZyiN3mZShAwDuBg/ex7wTUEIRVRRhVAAHkAMCq52mv4ZYJOVIjtBJCzaSDpJkAIJHjp1bVNycUgWQQNNGJTjCFl1ZO4GM5yR4VR+0fZmC3AitpJIpZ5mkYK3cKh+axeP4SqtpUHGe8Bmg6xVi7I/2K2HlGoHsBgfyr5/dcVngQ86LV4LJFkqXOy6k+JdyOmqvofZlofosKwSrLGiKgZSDnSoBzjx86siUpSlQKUpQKUpQQvF2LXNtbkkROJWbBK6mQLpQkb47zNgfZrhF+8Es6L3oI5INWoliiygh1Uk57raH3zsx9MWC9sklAWRc4OQQSrKemVZSGU4J3BzvWteFwiJ4NGY3BDgliW1DBLMTqJI8Sc0ELccfl5eYwrSNzHRAhbMCHAZiZEUZ65LeOwNaH43LNDcMAixrbJJjEmsmSJnI1K6kYONxv196nrjg0DhFaPZFKKFLL9WQAUOkjKbDunbYV7FweBVaNYwFdFjYZbdFUqq9fBSRTG70WLxKHfjcqpLKoTlW7RoykOXfKxsxVtW2A4wCDnHUZqS4u90Ssdssa6s6ppDkIPJYwcsx9SAPEnod0nCIWcOU3GnbUwUlcaSyg6WIwMFgSMbV3VZZhCWnZiBQ5lBuJZFKvJNhmKnqoHRF+6oA+e9V/inA5rV+dCzlANpFGqVF66ZF/Wxf4hn96r3Sor5ZDxMrKS6qsUx1LIhzFzWPeweqhzvhuhJGTmu29tnOpoX0SHTnIyjaCGXUPMEAgjf3G1WriPZa3lLMAY2fOvQQFbPUuhBRj6kZ9ah4uxs8X5m7Dp4RzR5x6CRWBA/dNUR1xxG6maOWaECWAloeUUMRcgqWk5jB8FCRpA21NuTik5nuHEt0UUBQvJjJKdQ2XZgC3eAOMAbDY1INwy7Gxt1Pqkqkf4wp/lW2Ds/dP8AG0cK/dJlcj0yAqn+Kg4GZ2cQwjVM3n8KL/rH8lHl1PQek9F2Otgigq3OXP16sY5ixOpm1pg7n9Hp4YxUpwrhUVupWNd2OWYnLu3mzHcn/LoMCu2oIewsrqJwpuFng3zzEAmHl30wrfNQfWtV0WuJ5bYPojhETHCoxaRiWX84pGkaVOwzk9Rip2o+44ZmQzRyNHIyhWICkMqklchgRkZO/rQR3De0gK4nAVlE+pxkIWtn0PgHcZGGA8s+VbP6xgRzO0TqYhEWUlc5lCnHuNWD7VsuuzcLwxQZYLHIHyD3mJJLhjjcPqbV56jTiXZ9ZTKeY6CXRrChNzGQVOWBI2AB9qDm4fxh9TxAGSVprjSpYKBFE4UknHQFkAHXf3NSkHEg8BuI0Z+6xEY0hyy5BTchdWoEbnHrXMOAqrcxJGWTVKwbCnaYhnTBGMZVT590V38Ps1hjWJM6V8+pJOST6kkn50xBN0HFwWW5YS3+NIOUtVOYlx0Mp/WuOv2R4AkBq19qeGlW+mRKTgATIBklF6SKB1Zd9huV23IAq0UoPndzBHPFpJyjgEEH5hgfMHBrHhfE/oqTxzWpkMzfHGNSOCgTEoJLKBjfYjBOPKrFxPsydRltWVGY5aNs8piepGN0YnqQCDvkEnNRT2tyvx2r+6Mjj5bg/wAqoj4eKBLR+HpA00hBxKAViJYkh2aTDBl22wT3RiutdbM00rBpWABI2VVGcIuf0Rkn1JJ9tiwztstrMfcIg/Fmrvs+zDyb3TKE/wBShJB9JHONQ+6AB1yWFBq7M2POlF0w+pjzys/puRhpf2QCVXzyx8jUvxDs3DI5mTVBOf1sJCOcZxq2KuNzswPWphVAAAGANgB0A8q9qCE45I2u0g1NollKyMDpJCxO4XIxjUyjOPDI8a4rq8e2lnWIaoY4opWVizaBrZZNOTnJQFgPNT51Yru0SVdEihlyD7EHIYEbgg7gjcVqteGxRqyquz/GWLOzbY7zOSzbbbnpQRMnHJCG5eks8jiABC5aOMKHY5kRfj1blgMaepNaODcdmudPdRFNukrAhi2pmdGUEOAB3djvj1qYHBIAkUQj0pEMRhWZSoxjSCpBwR1BOD41lY8IhhwIowoCCMYJ+AEkLufNj+NJFb4Zx2UWplQIEt4YmdW5jM5aJZGCuzkjukAFtRJzmrijZAPnUd+QrfufV7IqqAGcKVT4Fdc4cDw1ZxUlVmayFKUqBSlKBSlKBSlKBSlKBSlKBUJeDXdhW6QwGRf23LJq9wqkfvmpuuK5sNUscytpKhlcYzrjb9HqMENgg++29RVZ4LdNBYx3bxZIgQ6+bI7OzBQCV0+JOTjJ966pOO3GURVHeliQSPBPEpD8zUAkhDal0qc5wdVWCOxjWIQBBygujQdxoxjSc9RjzrTHweEY7rMVYOC8krkMucYLsSAMnbpv0rWUwhrXj82YzIIyjTzQNpVwcxCRhIMscA8vGjfr1rm/rVMbdrhI9jAZV1QXCKhwpVWZ8B8gndcdKsq8LhGkhB3ZGlG52kfUGbr46m9N60/kODDLoOhgVKa5NAU9QqatKj9kCoSieIcRk1NBJpJR7RgU5kfdll04OHySNJ8cHO4xkHGDtFMFillEZSRrhdKKwYckSsDksQcrHjGOp6+FT8vDImYuyAsdGTk/qmLJ4+BJNeJwuEBAEGI2Zk3OzPqDHr46m6+dMCGa4ebTbz6CLiB5UKKwMZQx43LHJBdSGGN16VLcBvDNbQTMMM8aMfcqCa0S8DQI6wnls66NWXcrGT3ljDN3BjoF2BwcHFScMQRVRRhVAAHkAMAfhV3yM6UpUClKUClKUClKUClKUClKUClKUClKUClKUClKUClVPt92tl4ckcy2hniOQ780RhGyoQY0sTqyenTT61OcAvpJ7eOaaAwSOCTGXD6dzjvAAHIwfnTkSFKUoFKUoFKUoFKUoFKUoFKUoFKVWu3faeTh8IuEtTPGCeYeYI+WNsMcqxOScbCpM0Iiqy0qgcY/pAubeyiv5OGkK5OtTcJ3FJAjbIQ515GwG3jVu4BfyTwRzTQGB2GTGXD4Hh3gADkYPzq0EjSlKBSlKBSlKBSlKBSlKBSlKBSlKBSlKD5r/TtxWGOxW3d8SyurRrht1jZS5zjAwCOp3ztV37NcTiubWGeB9cTKAGwy50907MAeoPhW3iP6Pz/4Vvs/gHz/AM6RaScN9KUoFKUoFKUoFKUoFKUoFKUoFUH+mvikUXDZIZH0yT4WMYbvFSrEZAwNvMir9XHxHovzqTFYWJpL5J/SH2mtZuAQxxzZaXlqndkGWhZOYMsoAxg9evhmvqXZficVzawzQPrjKAA4Zd17p2YA9QaP8C+5rusvgFarfn5ZpbhvpSlRSlKUClKUClKU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AutoShape 10" descr="data:image/jpeg;base64,/9j/4AAQSkZJRgABAQAAAQABAAD/2wCEAAkGBxMTEhMQEhIVFhIWGBgaGBgYFxQYGRsWGBkYGBkXGxwYHSggIBwnGxsWIjIhJSk3Li4uFx8zODMsNygtLiwBCgoKDg0OGhAQGiwkHyQ0OCw0LCwsLCwsLCwsNC00LSwsLCwsLCwsLCwsNCw1LCwsLCwtLCwyNDQsLCwvLCwsLP/AABEIALkBEAMBIgACEQEDEQH/xAAbAAEAAgMBAQAAAAAAAAAAAAAABQYCAwQBB//EAEkQAAIBAwIDBgIFCAYHCQAAAAECAwAEERIhBRMxBiJBUWFxMoEUI1JikRUzQkNygpKhBxY0VKKxJFNzlMHR0yVVY3SDsrPU8P/EABYBAQEBAAAAAAAAAAAAAAAAAAABAv/EACIRAQABBAEEAwEAAAAAAAAAAAABETFB8GFRobHhIZHRcf/aAAwDAQACEQMRAD8A+40pSgUpSgUpSgUpSgUpSgUpSgUpXjMB1NB7SvFYHoc17QRt9xQpMkCRF3ZHk+JVGlCikb+OXH869tOOW8iROJVHNUMgYhWIO3Qnz2rm4jwuSS7ilDskawyozIUDZd4iF7wOxCtuNxgb1H3PAnRbi3hjHKnRERtQAhCpowQTqwPiGnJJJzjrTAmIeLpmfmFY1ikEepmGDmNHzvjB72MelbpuKQJjVNGuV1DLqMqTjUN+mfGoCfg04madS+BKzBUMWtlaGKPWOaCuoMjDBxsx38DsteCOrEhDpNs8Y1sjNreRnwdO3j4bDpTe36b3WYGva5OEQskEMb/GsaK2+dwoB39666s3SClKVFKUpQKUpQKUpQKUpQKUpQKUrXcTBEaRjhVBYn0AyaDZSofhvaBHgE8w5B1BGVmB0uSAq5x1OV/GvL3tHEhgxlhLKY8gPlSqM5yoUnPdAx172aUEzSuT8pRazHrGoZ236gZIz01Ab464rWnGIGQSrJqQ4wyhiCCM5GBuMeI6UHfSsIZVZQ6kFWAIIOQQdwQazoFK8JxuelUu743POS0Mphg/QKqhd/vnWCAp8ABnG5O+AF1rxmAGTsBVO7O9vYZp4rBw/wBKMWtmCgRlgNwO9q3+IbYwetTfGRzXjtB8L5eX/ZJjufvMVB+7roMUkluu8jmK28GXHMlHmpPwRnzxqbqNPU7R2dterQRyN9qQc1v4pMmpMDGw6V7QQiRxw3AitoIY8oXmZUVToGQijTjcsWOTkAK229cUXatjZx3fJAkbTqj17KG05OrTuMMpG2+odKkJ4mS716SUmi5eQCQrxlmXVjoCGbfplfUVwL2ZYWawhl5wihjY6m5f1TKSRtnJAxnG+F8qRbefRlNvxKMSCEsQ7bDKuFLYJ0h8aS2ATpznY7Vqj43Ays4c6FAOopIqkE4BRiuHycDu56jzqGl7PTNPHKTE2i5MvMZnMhiKyARBdOFC6lGxwdOdjWMfZqXDKCsSKY2SJZZZY9cUgkBw6jlqcadC7DPpQlYIeJxMyICQ7qzKrJIjaUKhiQygjGpdjvvUVJ2jy4MWhoWjgdWbmLnnTGL7JPTGBp69SBuN9zZTtLDchYhIiSIyF30hZCh1BtGWIKDbSM6uoxvFWnZeZY4ULR5SK1Q4LYzBPzWI7vQr09fLrSLxvX0YlPWvHIJGCI5JYuASjhS0ZIdQxUKWGlts5wCem9apOMLIj/RmDShSyh0kCuoxnQTjUD01qSBqB36GPXs5JyoImZfq555HILfBKLgALt8X1q9dtjRbKWJY5JArfRoWjjEWtmlLBFBIKjR8I2yRvnOBRcrBZXKyxpKvwuoYexGa3VxcFszDBFCeqIoPuBv/ADrtqzdIKUpUClKUClKUClKUClKUCo/jtk00RhGyuVDnJB5ee/jHiRt86kKUFXuezsglblNmJ5baY63YsHica8ZB6xqmPVaym4JMJmnXScXQmVdRGU+jCAgnGx1ZPsKs1KRNN/n4KzBwB1JVtTgSSSKxmcAFy5GUAwSNRHl41mvCZxFaRZDLHFokQSMgL6VCtqUZIGG2+9nwqx0pihmqr2PZmb6NawteXEDwxhWFu0Olj5kyxMT6dPasv6qS/wDevEP4rT/69Waqh2o4tJLKOHWjYkbaRwfgXAJGR02IJI3GpQN2BCfkU/tI0jzCxt+I3sqM2i4ZmtygQghkGiAb4DDOcZ2wcNpz4Twqa3aZRO8jTuBCrlSdWN5DpVQMAFiAMAL4mr5D2ThS2W2QlWDK/MAXUZF21EdMYyNPQDYVpl7HRvDPG8shkmjaPmjCsit1EYGy+vifE9KCudmO0H0c3DX9rHa29tohguCp1OgJRV1blyQobK7YPzrutOMp+WjDHZyHmwqTdBn5ZGjWDpxowQFXVnJIUYwKqNrOhsr7hRsJ7kWDEqZGfLtzGXOEAK7EsFXOVJ+c12f4pewyfTLuSO3sFtTILPbmoqKB3UKh9tJOSfHGPIPp9KiOyvaKG/t1uoA4Qllw4AYMpwQcEj8DUvQKUpQKUpQKUpQKUpQKUpQKUpQKUpQKUrju+LW8TaZZ4o2xnDyIpx54Y9KDspWq2uUkUPG6uh6MpDA+GxG1La5SQEowYBmU48GU6WHuCCKDbSlKBSlKBSlKBSlabu5WNGlc4RASx8gOtBEdruOfRosKRzpMhNs4AxqfA66cjA8WKjxrX2O4H9HjMkmedJu2dyoySEz4nJLMfFmbwxiI7O2r3ty1/OuI0bEaHfvKTgeXc6nzcn7Aq8UCvCcbnpXtRHa4n6HPj7OD+ySA3+HNBW+13FmvLaW3tOYobZZw3LBwd9P6RU4xq2z1GRvVZXh9tbtBxCeO+nvLeJY9GEdJe60eosA3RXb4mGdI2J62cDGw6Uq0EY/b0xy8Phs7aJLWbHPVxoaHLAMDhgqFRqbcHV4V9Fs76KUExSI4GxKsGwflVNIz1rbwMab2LTtrjkDY8QugjPsc/iaC60pSoFKUoFKUoFYyOFBZiAAMknYAeZrKqp2vlLyxW5/N6WkceDkMqop81B1EjzC0GPaft/a2sDTownYEAKh2JJxu2MAD/wDda6OE9s4JbOC9cPGsxKqoR5G1jVkARqSR3Tv0qvcZQGCUFQQEJwRkHAzjHyqHte3a3lwLNbXlJBKQhB6BVdMMoAC59Pagvcnawfq7eZh5tojH4O2r8RUtwniSXEfMTI3KsrDDKw6qf+Y2OxFVKpTsaO9dEfDzF/iEa6j+Gn8Kos1KUqBUB2zP1MX/AJm1/wDnjqTvuJJEyIwctJq0hVLE6Rk9PSttrcJKiyIQynpt4g4IwehBBGPAikXqKvxXi0kf0tTLpYXVqsQJAPLc24YKPEHMn860cJnKljFKWkN9Opi1DGgyyau6Btgd7UfxxtVjbiKF5FETu8ciRHCqd2VJNWSdkAbJJx0OMnGeq6dIleYoTpBJ0IWcjqcBQWJ9BTfCz03Kv8Ev5Ga1JkLvKrm4QkERsFzsv6OH7mPXfJ3q01gqAZIABPU43PvWdEKUpQKUpQKpvbe7aSSKyiPeJViPNyTygfNVw8pH/hCrbczrGjyMcKilmPkFGSfwqodi7YzTTX8g7xZguftMF1Y/ZQRxZ+4/maC18OslhiSFPhRQBnqcdSfMk7k+ZrppSgVz39sJYpIj0dWX8QRXRSg+e8PlLRIzbNgBh5OO6w+TAj5V0Vi8QSe5jHQTMw/9QLI3+JmPzrj42ZhBJ9HAM2O7k49yPXGcA+NVHdUj2QtC7NeMO6Roh9UyC0n7xAx6KD41UrO0vLnk27SRR81SX7jswRQuoNll3JKqcAfEelXgcDnOA1/MFAxpijgjXHp3Cw/GipDifEhCY10O7SNpVU0ZJCs53dlAGFPjW2K7GkNIpiycaZGjz+KsR/OoftHYFjZ92Z0jlJco7q+OTIoYlGVupGcedaOKWhKxtCk2tFkCiVecp1Ed2Tmtq3IGGzsM+1QSo45EecFyzQuEZVwWyQpyBncd4b+9d5nXOnUuryyM/hVUk4bJpu05PflkikUqBpKgQBlB9CrbelaJYDzLeMx6pfpczGQBSCCk5B1Zz8JVceGMUFw+lJuda7Yz3h49PxrNpVBClgCegJGT7VTLDgDBbdWgAAsZEcYX88THgH735zf1O+9auJWN28AQpJzFjtdGgRbspQyF3bcEENsCNumcmrTfs3wvTsAMkgAeJqg9sOMxyaZrRXnaDWJHQYiWJsasynunSVVu7qI0narlxPhUNwFWeMSKpzpbOknGO8ucMPRgRXSIV06Ao04xpwMY8seVQfMeBRXJikS6YM2WVDtkpjAJIwDkk74HtXf2pgkm4TbvCQkz/RWYgYZshVI1bEHcjP8Al1raLYwSPanomDGfOFs6PmuCn7oPjVQk7HXWtOJfSvqI5UHLy+oKlwE5YHw6NIzn32qiblguUQu12oVQSfqF6AZ+3Vj7P8Dvo4E/0xUZ++6/R1bDv3mGde+CcfKoy+AKgH4S8YP7JkUH+VfQqSIL8m339/T/AHZf+pT8m339/T/dl/6lTtKggeLWs7T2ZjYZQS65GjLKMoBuFdcEnpv+NRV1wURcyMxPMDFiBgmsi4ZpWkbKjEbMzIdew26jFXOlBSRw6fnqzozETks2Dg/9n8stnyMmV9645uCyLawrHAwZuHyJKApyZAsOhX82zrxn1r6FSrUVy1tSJbjXG30hmcxS6CQIyihAJMYUA5GgkHIJwc5rTwG0KywFImj0QstyWQrrlPL07n84chzrGRud96tNKkBSlKBSlKCB7aS4t+X/AK10Q/sZ1OPmisPnW/slHizg8ygY/tOS7fzJrh7bDuwHw5h/nFJUr2f/ALLb/wCyT/2igkKUpQK4uL8RS3iaV98bKo6s52VB6k/8694rxKO3jMkh26Ko3ZmPRVHiTVNlkkmkE8/xDOhAcrGD5ebkbFvkMCgxtUYAs5zI7F3I6amOSB90bKPRRW6tVxOEGpvMAAbksdgoHiSdgK8tZiwOpSjqSrocZVh1U426EHI6giqjt4F/bo/WCcD3125/yB/CrnVC+lcmSK4PwxsdfpGwKsfYd1j6KavisCMg5B6GpKvaUpQK0R2cau0ixoHb4mCqGPuQMmt9KBSlKBSlaL67SGN5ZDhEBJPt4DzJ6AeJNBTO3kgMyAdUjXV+/Mmkf4Gqv8X7a29rDNYSBzI7OwKgaVDMGXO/nmuni9z9W9xOQjzSIxDHGkBl0oM/ZRd8eIY+NdB7P21zHfvLCkkyIWicgFl1Q4Ug+jKWHkd6ojz2itJ4nAuI01agpZ0B22D4JyBncZq6cJ7a2ckMbtcwhyo1prUlXx3gQPI5qv2FnGiAIigN3sAbZbc48t/CumyvGtXaRU1wOcyIBllOwMiee3VPHGRvswWP+tdl/eov4qf1rsv71F/FUnbujqsiFWRgCpGCCD0IrZyx5D8Kgj/yxG8Es0DpJoVtxuNSrqwcfKoyz4/IhQXJRg8Am1RxuukkooQqXcksX7u++CMVPXltrjeMHTrVlzjpqGM4qNXs7ELcW6KqECPvoirl4ipVyB17wBwTSN7+jfDXdcaJMSKGjk50aSI4XUEcMQe6SuDjqD4EdQa2zdo4lRpGDiMI7q2kYkWMZbRvnpuMgZG4yN61twFnkE0kimTXGx0oVXREHAQAsSN3Y5yetcR7HIIXgXkKDE8aScgc0B1K5Z9Xe2O+MZxTBneU3Y8UWR2i0ujqqvhwATG+QrjBOxKsMHBGNwNq7qj4eG6bg3GrOYUi04+wztqznx1YxjwqQoFKUoFKUoIHton+jq/gksZPsW0E+2GNbOx8+q0jU/FHqibzzGxUH5qFb2YVJcQtFlikhf4ZFZT7MCKqPYy7KTyQSbM4OfD6+HCP/Emhh5hc0F2rwnG56V7UJ2wuCtsUHxSssQ8NnPfPyQOflQVyS6+kym6b4dxAD4RfbA8C/XzxpFLidUGW8TgAAkknoqgbknyFZquMAdB0qT7I2QctdvuSSsQ+ygJVn92YHf7IHrVRt7O8EYN9JuB9b+hHsRED6jrIR1PQdB4k6O1lly3F4o7pwk37PRJMfdJwT9k5/Rq1VhNEGUowBVgQQehB2IqKpFSvY67ID2jfqsGM+cLdB7q2V9tPnUKkBieS3Y55RwpPUxkZQn1A7pPiVJ8a22jlLq2kHi5jb1R0bb+NYz8qovVKUqBSlKBSlKBVO7RXvPmEK/mYCC33puqr7IN/2iPsmrTxG6EUUkp3CIzY89IJxVF4fCVjUMcuRlz5u3edvmxJqwNlxCrjS6hl2OGAI23B38qluyFnqE9yw7k4REB/Sij14fH3i7fIL51GW1l9ImW3P5oDXL6pnCx/vHOfRWHjUv2h4tcCC5FjBrkiRgrEqF1hc4Rf0io8NhnbzpIi+K8Oa03yWtScBjuYvJXPimdg3hsD51jXX/Rtc3s9lq4iuXZjpLKgLxEDBZVGnG58NxXLf8PNrKIhvBJnlH7BG5hPpjdfQEeAyGzgl99GlCH+zzNj0jlY7Efdc7HyYg+Jq618+votcbqNiVOD5HwPyODV24Rd86CGYfrI0f8AiUN/xpI66UpUClKUClKUClYyOACxOABkn0FYWs4kRZFBAYAjIIOD0yDuKDbSlKBVN7a8NaNlvou6QV1nHwsu0cpHkM6G+433auVYyIGBVgCCMEHcEHqDQcXBOKLcRCQDDDuuh6o4+JT/AMD4gg+NRnbVPq4H8EuEJ/eSSMfzcVW+MO3CZllVswyd1VJyXx0gI6lwPzb79dJ8Ceu6luOK28ojP0eFf1ZwblpEIdQ+NohqA6ZJGCCKCM4nxlIyY0DSz4J5abkern4UH7R3wcZqS4N2SklNjeTTKHhWPSkQKrytBOhm+JyWIJz3djgb5rk4TbxLEvJQKjDPqSRuWJ3Leed6cHvoORKLuZ1uIjy4wGkUgRqvL5Kqd2OxONznfu4qyLZNx4gSSiBmt42ZXkBXPcJWRlTqyqQ2fE6TgGpkONtxvuPbzqkxSlYhDO08XOGpoeWpaR5DmZImUnAZ2JI6qGJ2HTC34Wy3V3dpcNBLhW0TxrIqxaQGGdWRHqUnuOAPEbCoOjjDZvJvRIgffvn/ACI/GueEZuLRMdZsn2SKR8/iq/iKhY+MzannuYHAlOrXEC6hQqquU+NdhnocZOSKnuyM0dxc82Jw8cMZ3ByNchG3uFU/xCqLvSlYTSqoLMwVR1JIAHuTUGdKUoFKUoIntZ/Y7j/Zn8PH+WardXO+VDG4lIEZVg5JAGkjByT0GK+VWN3NcLyom0RplHnx3n07BolPQMuG1N9oYBqwJe34rIj3MVoNd63K0LoLoqAElpDkBVyW8c9MA1P8I4fcyQLJJLyHnUPPGqfC7KNXKLElCR11at9xiq9waM2s8cNvhBckI0jd4h1DPrbV8TsupQT449qtMXF1guGtri4jOUR0ZyiN3mZShAwDuBg/ex7wTUEIRVRRhVAAHkAMCq52mv4ZYJOVIjtBJCzaSDpJkAIJHjp1bVNycUgWQQNNGJTjCFl1ZO4GM5yR4VR+0fZmC3AitpJIpZ5mkYK3cKh+axeP4SqtpUHGe8Bmg6xVi7I/2K2HlGoHsBgfyr5/dcVngQ86LV4LJFkqXOy6k+JdyOmqvofZlofosKwSrLGiKgZSDnSoBzjx86siUpSlQKUpQKUpQQvF2LXNtbkkROJWbBK6mQLpQkb47zNgfZrhF+8Es6L3oI5INWoliiygh1Uk57raH3zsx9MWC9sklAWRc4OQQSrKemVZSGU4J3BzvWteFwiJ4NGY3BDgliW1DBLMTqJI8Sc0ELccfl5eYwrSNzHRAhbMCHAZiZEUZ65LeOwNaH43LNDcMAixrbJJjEmsmSJnI1K6kYONxv196nrjg0DhFaPZFKKFLL9WQAUOkjKbDunbYV7FweBVaNYwFdFjYZbdFUqq9fBSRTG70WLxKHfjcqpLKoTlW7RoykOXfKxsxVtW2A4wCDnHUZqS4u90Ssdssa6s6ppDkIPJYwcsx9SAPEnod0nCIWcOU3GnbUwUlcaSyg6WIwMFgSMbV3VZZhCWnZiBQ5lBuJZFKvJNhmKnqoHRF+6oA+e9V/inA5rV+dCzlANpFGqVF66ZF/Wxf4hn96r3Sor5ZDxMrKS6qsUx1LIhzFzWPeweqhzvhuhJGTmu29tnOpoX0SHTnIyjaCGXUPMEAgjf3G1WriPZa3lLMAY2fOvQQFbPUuhBRj6kZ9ah4uxs8X5m7Dp4RzR5x6CRWBA/dNUR1xxG6maOWaECWAloeUUMRcgqWk5jB8FCRpA21NuTik5nuHEt0UUBQvJjJKdQ2XZgC3eAOMAbDY1INwy7Gxt1Pqkqkf4wp/lW2Ds/dP8AG0cK/dJlcj0yAqn+Kg4GZ2cQwjVM3n8KL/rH8lHl1PQek9F2Otgigq3OXP16sY5ixOpm1pg7n9Hp4YxUpwrhUVupWNd2OWYnLu3mzHcn/LoMCu2oIewsrqJwpuFng3zzEAmHl30wrfNQfWtV0WuJ5bYPojhETHCoxaRiWX84pGkaVOwzk9Rip2o+44ZmQzRyNHIyhWICkMqklchgRkZO/rQR3De0gK4nAVlE+pxkIWtn0PgHcZGGA8s+VbP6xgRzO0TqYhEWUlc5lCnHuNWD7VsuuzcLwxQZYLHIHyD3mJJLhjjcPqbV56jTiXZ9ZTKeY6CXRrChNzGQVOWBI2AB9qDm4fxh9TxAGSVprjSpYKBFE4UknHQFkAHXf3NSkHEg8BuI0Z+6xEY0hyy5BTchdWoEbnHrXMOAqrcxJGWTVKwbCnaYhnTBGMZVT590V38Ps1hjWJM6V8+pJOST6kkn50xBN0HFwWW5YS3+NIOUtVOYlx0Mp/WuOv2R4AkBq19qeGlW+mRKTgATIBklF6SKB1Zd9huV23IAq0UoPndzBHPFpJyjgEEH5hgfMHBrHhfE/oqTxzWpkMzfHGNSOCgTEoJLKBjfYjBOPKrFxPsydRltWVGY5aNs8piepGN0YnqQCDvkEnNRT2tyvx2r+6Mjj5bg/wAqoj4eKBLR+HpA00hBxKAViJYkh2aTDBl22wT3RiutdbM00rBpWABI2VVGcIuf0Rkn1JJ9tiwztstrMfcIg/Fmrvs+zDyb3TKE/wBShJB9JHONQ+6AB1yWFBq7M2POlF0w+pjzys/puRhpf2QCVXzyx8jUvxDs3DI5mTVBOf1sJCOcZxq2KuNzswPWphVAAAGANgB0A8q9qCE45I2u0g1NollKyMDpJCxO4XIxjUyjOPDI8a4rq8e2lnWIaoY4opWVizaBrZZNOTnJQFgPNT51Yru0SVdEihlyD7EHIYEbgg7gjcVqteGxRqyquz/GWLOzbY7zOSzbbbnpQRMnHJCG5eks8jiABC5aOMKHY5kRfj1blgMaepNaODcdmudPdRFNukrAhi2pmdGUEOAB3djvj1qYHBIAkUQj0pEMRhWZSoxjSCpBwR1BOD41lY8IhhwIowoCCMYJ+AEkLufNj+NJFb4Zx2UWplQIEt4YmdW5jM5aJZGCuzkjukAFtRJzmrijZAPnUd+QrfufV7IqqAGcKVT4Fdc4cDw1ZxUlVmayFKUqBSlKBSlKBSlKBSlKBSlKBUJeDXdhW6QwGRf23LJq9wqkfvmpuuK5sNUscytpKhlcYzrjb9HqMENgg++29RVZ4LdNBYx3bxZIgQ6+bI7OzBQCV0+JOTjJ966pOO3GURVHeliQSPBPEpD8zUAkhDal0qc5wdVWCOxjWIQBBygujQdxoxjSc9RjzrTHweEY7rMVYOC8krkMucYLsSAMnbpv0rWUwhrXj82YzIIyjTzQNpVwcxCRhIMscA8vGjfr1rm/rVMbdrhI9jAZV1QXCKhwpVWZ8B8gndcdKsq8LhGkhB3ZGlG52kfUGbr46m9N60/kODDLoOhgVKa5NAU9QqatKj9kCoSieIcRk1NBJpJR7RgU5kfdll04OHySNJ8cHO4xkHGDtFMFillEZSRrhdKKwYckSsDksQcrHjGOp6+FT8vDImYuyAsdGTk/qmLJ4+BJNeJwuEBAEGI2Zk3OzPqDHr46m6+dMCGa4ebTbz6CLiB5UKKwMZQx43LHJBdSGGN16VLcBvDNbQTMMM8aMfcqCa0S8DQI6wnls66NWXcrGT3ljDN3BjoF2BwcHFScMQRVRRhVAAHkAMAfhV3yM6UpUClKUClKUClKUClKUClKUClKUClKUClKUClKUClVPt92tl4ckcy2hniOQ780RhGyoQY0sTqyenTT61OcAvpJ7eOaaAwSOCTGXD6dzjvAAHIwfnTkSFKUoFKUoFKUoFKUoFKUoFKUoFKVWu3faeTh8IuEtTPGCeYeYI+WNsMcqxOScbCpM0Iiqy0qgcY/pAubeyiv5OGkK5OtTcJ3FJAjbIQ515GwG3jVu4BfyTwRzTQGB2GTGXD4Hh3gADkYPzq0EjSlKBSlKBSlKBSlKBSlKBSlKBSlKBSlKD5r/TtxWGOxW3d8SyurRrht1jZS5zjAwCOp3ztV37NcTiubWGeB9cTKAGwy50907MAeoPhW3iP6Pz/4Vvs/gHz/AM6RaScN9KUoFKUoFKUoFKUoFKUoFKUoFUH+mvikUXDZIZH0yT4WMYbvFSrEZAwNvMir9XHxHovzqTFYWJpL5J/SH2mtZuAQxxzZaXlqndkGWhZOYMsoAxg9evhmvqXZficVzawzQPrjKAA4Zd17p2YA9QaP8C+5rusvgFarfn5ZpbhvpSlRSlKUClKUClKUH//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8" name="AutoShape 12" descr="data:image/jpeg;base64,/9j/4AAQSkZJRgABAQAAAQABAAD/2wCEAAkGBxMTEhMQEhIVFhIWGBgaGBgYFxQYGRsWGBkYGBkXGxwYHSggIBwnGxsWIjIhJSk3Li4uFx8zODMsNygtLiwBCgoKDg0OGhAQGiwkHyQ0OCw0LCwsLCwsLCwsNC00LSwsLCwsLCwsLCwsNCw1LCwsLCwtLCwyNDQsLCwvLCwsLP/AABEIALkBEAMBIgACEQEDEQH/xAAbAAEAAgMBAQAAAAAAAAAAAAAABQYCAwQBB//EAEkQAAIBAwIDBgIFCAYHCQAAAAECAwAEERIhBRMxBiJBUWFxMoEUI1JikRUzQkNygpKhBxY0VKKxJFNzlMHR0yVVY3SDsrPU8P/EABYBAQEBAAAAAAAAAAAAAAAAAAABAv/EACIRAQABBAEEAwEAAAAAAAAAAAABETFB8GFRobHhIZHRcf/aAAwDAQACEQMRAD8A+40pSgUpSgUpSgUpSgUpSgUpSgUpXjMB1NB7SvFYHoc17QRt9xQpMkCRF3ZHk+JVGlCikb+OXH869tOOW8iROJVHNUMgYhWIO3Qnz2rm4jwuSS7ilDskawyozIUDZd4iF7wOxCtuNxgb1H3PAnRbi3hjHKnRERtQAhCpowQTqwPiGnJJJzjrTAmIeLpmfmFY1ikEepmGDmNHzvjB72MelbpuKQJjVNGuV1DLqMqTjUN+mfGoCfg04madS+BKzBUMWtlaGKPWOaCuoMjDBxsx38DsteCOrEhDpNs8Y1sjNreRnwdO3j4bDpTe36b3WYGva5OEQskEMb/GsaK2+dwoB39666s3SClKVFKUpQKUpQKUpQKUpQKUpQKUrXcTBEaRjhVBYn0AyaDZSofhvaBHgE8w5B1BGVmB0uSAq5x1OV/GvL3tHEhgxlhLKY8gPlSqM5yoUnPdAx172aUEzSuT8pRazHrGoZ236gZIz01Ab464rWnGIGQSrJqQ4wyhiCCM5GBuMeI6UHfSsIZVZQ6kFWAIIOQQdwQazoFK8JxuelUu743POS0Mphg/QKqhd/vnWCAp8ABnG5O+AF1rxmAGTsBVO7O9vYZp4rBw/wBKMWtmCgRlgNwO9q3+IbYwetTfGRzXjtB8L5eX/ZJjufvMVB+7roMUkluu8jmK28GXHMlHmpPwRnzxqbqNPU7R2dterQRyN9qQc1v4pMmpMDGw6V7QQiRxw3AitoIY8oXmZUVToGQijTjcsWOTkAK229cUXatjZx3fJAkbTqj17KG05OrTuMMpG2+odKkJ4mS716SUmi5eQCQrxlmXVjoCGbfplfUVwL2ZYWawhl5wihjY6m5f1TKSRtnJAxnG+F8qRbefRlNvxKMSCEsQ7bDKuFLYJ0h8aS2ATpznY7Vqj43Ays4c6FAOopIqkE4BRiuHycDu56jzqGl7PTNPHKTE2i5MvMZnMhiKyARBdOFC6lGxwdOdjWMfZqXDKCsSKY2SJZZZY9cUgkBw6jlqcadC7DPpQlYIeJxMyICQ7qzKrJIjaUKhiQygjGpdjvvUVJ2jy4MWhoWjgdWbmLnnTGL7JPTGBp69SBuN9zZTtLDchYhIiSIyF30hZCh1BtGWIKDbSM6uoxvFWnZeZY4ULR5SK1Q4LYzBPzWI7vQr09fLrSLxvX0YlPWvHIJGCI5JYuASjhS0ZIdQxUKWGlts5wCem9apOMLIj/RmDShSyh0kCuoxnQTjUD01qSBqB36GPXs5JyoImZfq555HILfBKLgALt8X1q9dtjRbKWJY5JArfRoWjjEWtmlLBFBIKjR8I2yRvnOBRcrBZXKyxpKvwuoYexGa3VxcFszDBFCeqIoPuBv/ADrtqzdIKUpUClKUClKUClKUClKUCo/jtk00RhGyuVDnJB5ee/jHiRt86kKUFXuezsglblNmJ5baY63YsHica8ZB6xqmPVaym4JMJmnXScXQmVdRGU+jCAgnGx1ZPsKs1KRNN/n4KzBwB1JVtTgSSSKxmcAFy5GUAwSNRHl41mvCZxFaRZDLHFokQSMgL6VCtqUZIGG2+9nwqx0pihmqr2PZmb6NawteXEDwxhWFu0Olj5kyxMT6dPasv6qS/wDevEP4rT/69Waqh2o4tJLKOHWjYkbaRwfgXAJGR02IJI3GpQN2BCfkU/tI0jzCxt+I3sqM2i4ZmtygQghkGiAb4DDOcZ2wcNpz4Twqa3aZRO8jTuBCrlSdWN5DpVQMAFiAMAL4mr5D2ThS2W2QlWDK/MAXUZF21EdMYyNPQDYVpl7HRvDPG8shkmjaPmjCsit1EYGy+vifE9KCudmO0H0c3DX9rHa29tohguCp1OgJRV1blyQobK7YPzrutOMp+WjDHZyHmwqTdBn5ZGjWDpxowQFXVnJIUYwKqNrOhsr7hRsJ7kWDEqZGfLtzGXOEAK7EsFXOVJ+c12f4pewyfTLuSO3sFtTILPbmoqKB3UKh9tJOSfHGPIPp9KiOyvaKG/t1uoA4Qllw4AYMpwQcEj8DUvQKUpQKUpQKUpQKUpQKUpQKUpQKUpQKUrju+LW8TaZZ4o2xnDyIpx54Y9KDspWq2uUkUPG6uh6MpDA+GxG1La5SQEowYBmU48GU6WHuCCKDbSlKBSlKBSlKBSlabu5WNGlc4RASx8gOtBEdruOfRosKRzpMhNs4AxqfA66cjA8WKjxrX2O4H9HjMkmedJu2dyoySEz4nJLMfFmbwxiI7O2r3ty1/OuI0bEaHfvKTgeXc6nzcn7Aq8UCvCcbnpXtRHa4n6HPj7OD+ySA3+HNBW+13FmvLaW3tOYobZZw3LBwd9P6RU4xq2z1GRvVZXh9tbtBxCeO+nvLeJY9GEdJe60eosA3RXb4mGdI2J62cDGw6Uq0EY/b0xy8Phs7aJLWbHPVxoaHLAMDhgqFRqbcHV4V9Fs76KUExSI4GxKsGwflVNIz1rbwMab2LTtrjkDY8QugjPsc/iaC60pSoFKUoFKUoFYyOFBZiAAMknYAeZrKqp2vlLyxW5/N6WkceDkMqop81B1EjzC0GPaft/a2sDTownYEAKh2JJxu2MAD/wDda6OE9s4JbOC9cPGsxKqoR5G1jVkARqSR3Tv0qvcZQGCUFQQEJwRkHAzjHyqHte3a3lwLNbXlJBKQhB6BVdMMoAC59Pagvcnawfq7eZh5tojH4O2r8RUtwniSXEfMTI3KsrDDKw6qf+Y2OxFVKpTsaO9dEfDzF/iEa6j+Gn8Kos1KUqBUB2zP1MX/AJm1/wDnjqTvuJJEyIwctJq0hVLE6Rk9PSttrcJKiyIQynpt4g4IwehBBGPAikXqKvxXi0kf0tTLpYXVqsQJAPLc24YKPEHMn860cJnKljFKWkN9Opi1DGgyyau6Btgd7UfxxtVjbiKF5FETu8ciRHCqd2VJNWSdkAbJJx0OMnGeq6dIleYoTpBJ0IWcjqcBQWJ9BTfCz03Kv8Ev5Ga1JkLvKrm4QkERsFzsv6OH7mPXfJ3q01gqAZIABPU43PvWdEKUpQKUpQKpvbe7aSSKyiPeJViPNyTygfNVw8pH/hCrbczrGjyMcKilmPkFGSfwqodi7YzTTX8g7xZguftMF1Y/ZQRxZ+4/maC18OslhiSFPhRQBnqcdSfMk7k+ZrppSgVz39sJYpIj0dWX8QRXRSg+e8PlLRIzbNgBh5OO6w+TAj5V0Vi8QSe5jHQTMw/9QLI3+JmPzrj42ZhBJ9HAM2O7k49yPXGcA+NVHdUj2QtC7NeMO6Roh9UyC0n7xAx6KD41UrO0vLnk27SRR81SX7jswRQuoNll3JKqcAfEelXgcDnOA1/MFAxpijgjXHp3Cw/GipDifEhCY10O7SNpVU0ZJCs53dlAGFPjW2K7GkNIpiycaZGjz+KsR/OoftHYFjZ92Z0jlJco7q+OTIoYlGVupGcedaOKWhKxtCk2tFkCiVecp1Ed2Tmtq3IGGzsM+1QSo45EecFyzQuEZVwWyQpyBncd4b+9d5nXOnUuryyM/hVUk4bJpu05PflkikUqBpKgQBlB9CrbelaJYDzLeMx6pfpczGQBSCCk5B1Zz8JVceGMUFw+lJuda7Yz3h49PxrNpVBClgCegJGT7VTLDgDBbdWgAAsZEcYX88THgH735zf1O+9auJWN28AQpJzFjtdGgRbspQyF3bcEENsCNumcmrTfs3wvTsAMkgAeJqg9sOMxyaZrRXnaDWJHQYiWJsasynunSVVu7qI0narlxPhUNwFWeMSKpzpbOknGO8ucMPRgRXSIV06Ao04xpwMY8seVQfMeBRXJikS6YM2WVDtkpjAJIwDkk74HtXf2pgkm4TbvCQkz/RWYgYZshVI1bEHcjP8Al1raLYwSPanomDGfOFs6PmuCn7oPjVQk7HXWtOJfSvqI5UHLy+oKlwE5YHw6NIzn32qiblguUQu12oVQSfqF6AZ+3Vj7P8Dvo4E/0xUZ++6/R1bDv3mGde+CcfKoy+AKgH4S8YP7JkUH+VfQqSIL8m339/T/AHZf+pT8m339/T/dl/6lTtKggeLWs7T2ZjYZQS65GjLKMoBuFdcEnpv+NRV1wURcyMxPMDFiBgmsi4ZpWkbKjEbMzIdew26jFXOlBSRw6fnqzozETks2Dg/9n8stnyMmV9645uCyLawrHAwZuHyJKApyZAsOhX82zrxn1r6FSrUVy1tSJbjXG30hmcxS6CQIyihAJMYUA5GgkHIJwc5rTwG0KywFImj0QstyWQrrlPL07n84chzrGRud96tNKkBSlKBSlKCB7aS4t+X/AK10Q/sZ1OPmisPnW/slHizg8ygY/tOS7fzJrh7bDuwHw5h/nFJUr2f/ALLb/wCyT/2igkKUpQK4uL8RS3iaV98bKo6s52VB6k/8694rxKO3jMkh26Ko3ZmPRVHiTVNlkkmkE8/xDOhAcrGD5ebkbFvkMCgxtUYAs5zI7F3I6amOSB90bKPRRW6tVxOEGpvMAAbksdgoHiSdgK8tZiwOpSjqSrocZVh1U426EHI6giqjt4F/bo/WCcD3125/yB/CrnVC+lcmSK4PwxsdfpGwKsfYd1j6KavisCMg5B6GpKvaUpQK0R2cau0ixoHb4mCqGPuQMmt9KBSlKBSlaL67SGN5ZDhEBJPt4DzJ6AeJNBTO3kgMyAdUjXV+/Mmkf4Gqv8X7a29rDNYSBzI7OwKgaVDMGXO/nmuni9z9W9xOQjzSIxDHGkBl0oM/ZRd8eIY+NdB7P21zHfvLCkkyIWicgFl1Q4Ug+jKWHkd6ojz2itJ4nAuI01agpZ0B22D4JyBncZq6cJ7a2ckMbtcwhyo1prUlXx3gQPI5qv2FnGiAIigN3sAbZbc48t/CumyvGtXaRU1wOcyIBllOwMiee3VPHGRvswWP+tdl/eov4qf1rsv71F/FUnbujqsiFWRgCpGCCD0IrZyx5D8Kgj/yxG8Es0DpJoVtxuNSrqwcfKoyz4/IhQXJRg8Am1RxuukkooQqXcksX7u++CMVPXltrjeMHTrVlzjpqGM4qNXs7ELcW6KqECPvoirl4ipVyB17wBwTSN7+jfDXdcaJMSKGjk50aSI4XUEcMQe6SuDjqD4EdQa2zdo4lRpGDiMI7q2kYkWMZbRvnpuMgZG4yN61twFnkE0kimTXGx0oVXREHAQAsSN3Y5yetcR7HIIXgXkKDE8aScgc0B1K5Z9Xe2O+MZxTBneU3Y8UWR2i0ujqqvhwATG+QrjBOxKsMHBGNwNq7qj4eG6bg3GrOYUi04+wztqznx1YxjwqQoFKUoFKUoIHton+jq/gksZPsW0E+2GNbOx8+q0jU/FHqibzzGxUH5qFb2YVJcQtFlikhf4ZFZT7MCKqPYy7KTyQSbM4OfD6+HCP/Emhh5hc0F2rwnG56V7UJ2wuCtsUHxSssQ8NnPfPyQOflQVyS6+kym6b4dxAD4RfbA8C/XzxpFLidUGW8TgAAkknoqgbknyFZquMAdB0qT7I2QctdvuSSsQ+ygJVn92YHf7IHrVRt7O8EYN9JuB9b+hHsRED6jrIR1PQdB4k6O1lly3F4o7pwk37PRJMfdJwT9k5/Rq1VhNEGUowBVgQQehB2IqKpFSvY67ID2jfqsGM+cLdB7q2V9tPnUKkBieS3Y55RwpPUxkZQn1A7pPiVJ8a22jlLq2kHi5jb1R0bb+NYz8qovVKUqBSlKBSlKBVO7RXvPmEK/mYCC33puqr7IN/2iPsmrTxG6EUUkp3CIzY89IJxVF4fCVjUMcuRlz5u3edvmxJqwNlxCrjS6hl2OGAI23B38qluyFnqE9yw7k4REB/Sij14fH3i7fIL51GW1l9ImW3P5oDXL6pnCx/vHOfRWHjUv2h4tcCC5FjBrkiRgrEqF1hc4Rf0io8NhnbzpIi+K8Oa03yWtScBjuYvJXPimdg3hsD51jXX/Rtc3s9lq4iuXZjpLKgLxEDBZVGnG58NxXLf8PNrKIhvBJnlH7BG5hPpjdfQEeAyGzgl99GlCH+zzNj0jlY7Efdc7HyYg+Jq618+votcbqNiVOD5HwPyODV24Rd86CGYfrI0f8AiUN/xpI66UpUClKUClKUClYyOACxOABkn0FYWs4kRZFBAYAjIIOD0yDuKDbSlKBVN7a8NaNlvou6QV1nHwsu0cpHkM6G+433auVYyIGBVgCCMEHcEHqDQcXBOKLcRCQDDDuuh6o4+JT/AMD4gg+NRnbVPq4H8EuEJ/eSSMfzcVW+MO3CZllVswyd1VJyXx0gI6lwPzb79dJ8Ceu6luOK28ojP0eFf1ZwblpEIdQ+NohqA6ZJGCCKCM4nxlIyY0DSz4J5abkern4UH7R3wcZqS4N2SklNjeTTKHhWPSkQKrytBOhm+JyWIJz3djgb5rk4TbxLEvJQKjDPqSRuWJ3Leed6cHvoORKLuZ1uIjy4wGkUgRqvL5Kqd2OxONznfu4qyLZNx4gSSiBmt42ZXkBXPcJWRlTqyqQ2fE6TgGpkONtxvuPbzqkxSlYhDO08XOGpoeWpaR5DmZImUnAZ2JI6qGJ2HTC34Wy3V3dpcNBLhW0TxrIqxaQGGdWRHqUnuOAPEbCoOjjDZvJvRIgffvn/ACI/GueEZuLRMdZsn2SKR8/iq/iKhY+MzannuYHAlOrXEC6hQqquU+NdhnocZOSKnuyM0dxc82Jw8cMZ3ByNchG3uFU/xCqLvSlYTSqoLMwVR1JIAHuTUGdKUoFKUoIntZ/Y7j/Zn8PH+WardXO+VDG4lIEZVg5JAGkjByT0GK+VWN3NcLyom0RplHnx3n07BolPQMuG1N9oYBqwJe34rIj3MVoNd63K0LoLoqAElpDkBVyW8c9MA1P8I4fcyQLJJLyHnUPPGqfC7KNXKLElCR11at9xiq9waM2s8cNvhBckI0jd4h1DPrbV8TsupQT449qtMXF1guGtri4jOUR0ZyiN3mZShAwDuBg/ex7wTUEIRVRRhVAAHkAMCq52mv4ZYJOVIjtBJCzaSDpJkAIJHjp1bVNycUgWQQNNGJTjCFl1ZO4GM5yR4VR+0fZmC3AitpJIpZ5mkYK3cKh+axeP4SqtpUHGe8Bmg6xVi7I/2K2HlGoHsBgfyr5/dcVngQ86LV4LJFkqXOy6k+JdyOmqvofZlofosKwSrLGiKgZSDnSoBzjx86siUpSlQKUpQKUpQQvF2LXNtbkkROJWbBK6mQLpQkb47zNgfZrhF+8Es6L3oI5INWoliiygh1Uk57raH3zsx9MWC9sklAWRc4OQQSrKemVZSGU4J3BzvWteFwiJ4NGY3BDgliW1DBLMTqJI8Sc0ELccfl5eYwrSNzHRAhbMCHAZiZEUZ65LeOwNaH43LNDcMAixrbJJjEmsmSJnI1K6kYONxv196nrjg0DhFaPZFKKFLL9WQAUOkjKbDunbYV7FweBVaNYwFdFjYZbdFUqq9fBSRTG70WLxKHfjcqpLKoTlW7RoykOXfKxsxVtW2A4wCDnHUZqS4u90Ssdssa6s6ppDkIPJYwcsx9SAPEnod0nCIWcOU3GnbUwUlcaSyg6WIwMFgSMbV3VZZhCWnZiBQ5lBuJZFKvJNhmKnqoHRF+6oA+e9V/inA5rV+dCzlANpFGqVF66ZF/Wxf4hn96r3Sor5ZDxMrKS6qsUx1LIhzFzWPeweqhzvhuhJGTmu29tnOpoX0SHTnIyjaCGXUPMEAgjf3G1WriPZa3lLMAY2fOvQQFbPUuhBRj6kZ9ah4uxs8X5m7Dp4RzR5x6CRWBA/dNUR1xxG6maOWaECWAloeUUMRcgqWk5jB8FCRpA21NuTik5nuHEt0UUBQvJjJKdQ2XZgC3eAOMAbDY1INwy7Gxt1Pqkqkf4wp/lW2Ds/dP8AG0cK/dJlcj0yAqn+Kg4GZ2cQwjVM3n8KL/rH8lHl1PQek9F2Otgigq3OXP16sY5ixOpm1pg7n9Hp4YxUpwrhUVupWNd2OWYnLu3mzHcn/LoMCu2oIewsrqJwpuFng3zzEAmHl30wrfNQfWtV0WuJ5bYPojhETHCoxaRiWX84pGkaVOwzk9Rip2o+44ZmQzRyNHIyhWICkMqklchgRkZO/rQR3De0gK4nAVlE+pxkIWtn0PgHcZGGA8s+VbP6xgRzO0TqYhEWUlc5lCnHuNWD7VsuuzcLwxQZYLHIHyD3mJJLhjjcPqbV56jTiXZ9ZTKeY6CXRrChNzGQVOWBI2AB9qDm4fxh9TxAGSVprjSpYKBFE4UknHQFkAHXf3NSkHEg8BuI0Z+6xEY0hyy5BTchdWoEbnHrXMOAqrcxJGWTVKwbCnaYhnTBGMZVT590V38Ps1hjWJM6V8+pJOST6kkn50xBN0HFwWW5YS3+NIOUtVOYlx0Mp/WuOv2R4AkBq19qeGlW+mRKTgATIBklF6SKB1Zd9huV23IAq0UoPndzBHPFpJyjgEEH5hgfMHBrHhfE/oqTxzWpkMzfHGNSOCgTEoJLKBjfYjBOPKrFxPsydRltWVGY5aNs8piepGN0YnqQCDvkEnNRT2tyvx2r+6Mjj5bg/wAqoj4eKBLR+HpA00hBxKAViJYkh2aTDBl22wT3RiutdbM00rBpWABI2VVGcIuf0Rkn1JJ9tiwztstrMfcIg/Fmrvs+zDyb3TKE/wBShJB9JHONQ+6AB1yWFBq7M2POlF0w+pjzys/puRhpf2QCVXzyx8jUvxDs3DI5mTVBOf1sJCOcZxq2KuNzswPWphVAAAGANgB0A8q9qCE45I2u0g1NollKyMDpJCxO4XIxjUyjOPDI8a4rq8e2lnWIaoY4opWVizaBrZZNOTnJQFgPNT51Yru0SVdEihlyD7EHIYEbgg7gjcVqteGxRqyquz/GWLOzbY7zOSzbbbnpQRMnHJCG5eks8jiABC5aOMKHY5kRfj1blgMaepNaODcdmudPdRFNukrAhi2pmdGUEOAB3djvj1qYHBIAkUQj0pEMRhWZSoxjSCpBwR1BOD41lY8IhhwIowoCCMYJ+AEkLufNj+NJFb4Zx2UWplQIEt4YmdW5jM5aJZGCuzkjukAFtRJzmrijZAPnUd+QrfufV7IqqAGcKVT4Fdc4cDw1ZxUlVmayFKUqBSlKBSlKBSlKBSlKBSlKBUJeDXdhW6QwGRf23LJq9wqkfvmpuuK5sNUscytpKhlcYzrjb9HqMENgg++29RVZ4LdNBYx3bxZIgQ6+bI7OzBQCV0+JOTjJ966pOO3GURVHeliQSPBPEpD8zUAkhDal0qc5wdVWCOxjWIQBBygujQdxoxjSc9RjzrTHweEY7rMVYOC8krkMucYLsSAMnbpv0rWUwhrXj82YzIIyjTzQNpVwcxCRhIMscA8vGjfr1rm/rVMbdrhI9jAZV1QXCKhwpVWZ8B8gndcdKsq8LhGkhB3ZGlG52kfUGbr46m9N60/kODDLoOhgVKa5NAU9QqatKj9kCoSieIcRk1NBJpJR7RgU5kfdll04OHySNJ8cHO4xkHGDtFMFillEZSRrhdKKwYckSsDksQcrHjGOp6+FT8vDImYuyAsdGTk/qmLJ4+BJNeJwuEBAEGI2Zk3OzPqDHr46m6+dMCGa4ebTbz6CLiB5UKKwMZQx43LHJBdSGGN16VLcBvDNbQTMMM8aMfcqCa0S8DQI6wnls66NWXcrGT3ljDN3BjoF2BwcHFScMQRVRRhVAAHkAMAfhV3yM6UpUClKUClKUClKUClKUClKUClKUClKUClKUClKUClVPt92tl4ckcy2hniOQ780RhGyoQY0sTqyenTT61OcAvpJ7eOaaAwSOCTGXD6dzjvAAHIwfnTkSFKUoFKUoFKUoFKUoFKUoFKUoFKVWu3faeTh8IuEtTPGCeYeYI+WNsMcqxOScbCpM0Iiqy0qgcY/pAubeyiv5OGkK5OtTcJ3FJAjbIQ515GwG3jVu4BfyTwRzTQGB2GTGXD4Hh3gADkYPzq0EjSlKBSlKBSlKBSlKBSlKBSlKBSlKBSlKD5r/TtxWGOxW3d8SyurRrht1jZS5zjAwCOp3ztV37NcTiubWGeB9cTKAGwy50907MAeoPhW3iP6Pz/4Vvs/gHz/AM6RaScN9KUoFKUoFKUoFKUoFKUoFKUoFUH+mvikUXDZIZH0yT4WMYbvFSrEZAwNvMir9XHxHovzqTFYWJpL5J/SH2mtZuAQxxzZaXlqndkGWhZOYMsoAxg9evhmvqXZficVzawzQPrjKAA4Zd17p2YA9QaP8C+5rusvgFarfn5ZpbhvpSlRSlKUClKUClKUH//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9" name="AutoShape 14" descr="data:image/jpeg;base64,/9j/4AAQSkZJRgABAQAAAQABAAD/2wCEAAkGBxMTEhMQEhIVFhIWGBgaGBgYFxQYGRsWGBkYGBkXGxwYHSggIBwnGxsWIjIhJSk3Li4uFx8zODMsNygtLiwBCgoKDg0OGhAQGiwkHyQ0OCw0LCwsLCwsLCwsNC00LSwsLCwsLCwsLCwsNCw1LCwsLCwtLCwyNDQsLCwvLCwsLP/AABEIALkBEAMBIgACEQEDEQH/xAAbAAEAAgMBAQAAAAAAAAAAAAAABQYCAwQBB//EAEkQAAIBAwIDBgIFCAYHCQAAAAECAwAEERIhBRMxBiJBUWFxMoEUI1JikRUzQkNygpKhBxY0VKKxJFNzlMHR0yVVY3SDsrPU8P/EABYBAQEBAAAAAAAAAAAAAAAAAAABAv/EACIRAQABBAEEAwEAAAAAAAAAAAABETFB8GFRobHhIZHRcf/aAAwDAQACEQMRAD8A+40pSgUpSgUpSgUpSgUpSgUpSgUpXjMB1NB7SvFYHoc17QRt9xQpMkCRF3ZHk+JVGlCikb+OXH869tOOW8iROJVHNUMgYhWIO3Qnz2rm4jwuSS7ilDskawyozIUDZd4iF7wOxCtuNxgb1H3PAnRbi3hjHKnRERtQAhCpowQTqwPiGnJJJzjrTAmIeLpmfmFY1ikEepmGDmNHzvjB72MelbpuKQJjVNGuV1DLqMqTjUN+mfGoCfg04madS+BKzBUMWtlaGKPWOaCuoMjDBxsx38DsteCOrEhDpNs8Y1sjNreRnwdO3j4bDpTe36b3WYGva5OEQskEMb/GsaK2+dwoB39666s3SClKVFKUpQKUpQKUpQKUpQKUpQKUrXcTBEaRjhVBYn0AyaDZSofhvaBHgE8w5B1BGVmB0uSAq5x1OV/GvL3tHEhgxlhLKY8gPlSqM5yoUnPdAx172aUEzSuT8pRazHrGoZ236gZIz01Ab464rWnGIGQSrJqQ4wyhiCCM5GBuMeI6UHfSsIZVZQ6kFWAIIOQQdwQazoFK8JxuelUu743POS0Mphg/QKqhd/vnWCAp8ABnG5O+AF1rxmAGTsBVO7O9vYZp4rBw/wBKMWtmCgRlgNwO9q3+IbYwetTfGRzXjtB8L5eX/ZJjufvMVB+7roMUkluu8jmK28GXHMlHmpPwRnzxqbqNPU7R2dterQRyN9qQc1v4pMmpMDGw6V7QQiRxw3AitoIY8oXmZUVToGQijTjcsWOTkAK229cUXatjZx3fJAkbTqj17KG05OrTuMMpG2+odKkJ4mS716SUmi5eQCQrxlmXVjoCGbfplfUVwL2ZYWawhl5wihjY6m5f1TKSRtnJAxnG+F8qRbefRlNvxKMSCEsQ7bDKuFLYJ0h8aS2ATpznY7Vqj43Ays4c6FAOopIqkE4BRiuHycDu56jzqGl7PTNPHKTE2i5MvMZnMhiKyARBdOFC6lGxwdOdjWMfZqXDKCsSKY2SJZZZY9cUgkBw6jlqcadC7DPpQlYIeJxMyICQ7qzKrJIjaUKhiQygjGpdjvvUVJ2jy4MWhoWjgdWbmLnnTGL7JPTGBp69SBuN9zZTtLDchYhIiSIyF30hZCh1BtGWIKDbSM6uoxvFWnZeZY4ULR5SK1Q4LYzBPzWI7vQr09fLrSLxvX0YlPWvHIJGCI5JYuASjhS0ZIdQxUKWGlts5wCem9apOMLIj/RmDShSyh0kCuoxnQTjUD01qSBqB36GPXs5JyoImZfq555HILfBKLgALt8X1q9dtjRbKWJY5JArfRoWjjEWtmlLBFBIKjR8I2yRvnOBRcrBZXKyxpKvwuoYexGa3VxcFszDBFCeqIoPuBv/ADrtqzdIKUpUClKUClKUClKUClKUCo/jtk00RhGyuVDnJB5ee/jHiRt86kKUFXuezsglblNmJ5baY63YsHica8ZB6xqmPVaym4JMJmnXScXQmVdRGU+jCAgnGx1ZPsKs1KRNN/n4KzBwB1JVtTgSSSKxmcAFy5GUAwSNRHl41mvCZxFaRZDLHFokQSMgL6VCtqUZIGG2+9nwqx0pihmqr2PZmb6NawteXEDwxhWFu0Olj5kyxMT6dPasv6qS/wDevEP4rT/69Waqh2o4tJLKOHWjYkbaRwfgXAJGR02IJI3GpQN2BCfkU/tI0jzCxt+I3sqM2i4ZmtygQghkGiAb4DDOcZ2wcNpz4Twqa3aZRO8jTuBCrlSdWN5DpVQMAFiAMAL4mr5D2ThS2W2QlWDK/MAXUZF21EdMYyNPQDYVpl7HRvDPG8shkmjaPmjCsit1EYGy+vifE9KCudmO0H0c3DX9rHa29tohguCp1OgJRV1blyQobK7YPzrutOMp+WjDHZyHmwqTdBn5ZGjWDpxowQFXVnJIUYwKqNrOhsr7hRsJ7kWDEqZGfLtzGXOEAK7EsFXOVJ+c12f4pewyfTLuSO3sFtTILPbmoqKB3UKh9tJOSfHGPIPp9KiOyvaKG/t1uoA4Qllw4AYMpwQcEj8DUvQKUpQKUpQKUpQKUpQKUpQKUpQKUpQKUrju+LW8TaZZ4o2xnDyIpx54Y9KDspWq2uUkUPG6uh6MpDA+GxG1La5SQEowYBmU48GU6WHuCCKDbSlKBSlKBSlKBSlabu5WNGlc4RASx8gOtBEdruOfRosKRzpMhNs4AxqfA66cjA8WKjxrX2O4H9HjMkmedJu2dyoySEz4nJLMfFmbwxiI7O2r3ty1/OuI0bEaHfvKTgeXc6nzcn7Aq8UCvCcbnpXtRHa4n6HPj7OD+ySA3+HNBW+13FmvLaW3tOYobZZw3LBwd9P6RU4xq2z1GRvVZXh9tbtBxCeO+nvLeJY9GEdJe60eosA3RXb4mGdI2J62cDGw6Uq0EY/b0xy8Phs7aJLWbHPVxoaHLAMDhgqFRqbcHV4V9Fs76KUExSI4GxKsGwflVNIz1rbwMab2LTtrjkDY8QugjPsc/iaC60pSoFKUoFKUoFYyOFBZiAAMknYAeZrKqp2vlLyxW5/N6WkceDkMqop81B1EjzC0GPaft/a2sDTownYEAKh2JJxu2MAD/wDda6OE9s4JbOC9cPGsxKqoR5G1jVkARqSR3Tv0qvcZQGCUFQQEJwRkHAzjHyqHte3a3lwLNbXlJBKQhB6BVdMMoAC59Pagvcnawfq7eZh5tojH4O2r8RUtwniSXEfMTI3KsrDDKw6qf+Y2OxFVKpTsaO9dEfDzF/iEa6j+Gn8Kos1KUqBUB2zP1MX/AJm1/wDnjqTvuJJEyIwctJq0hVLE6Rk9PSttrcJKiyIQynpt4g4IwehBBGPAikXqKvxXi0kf0tTLpYXVqsQJAPLc24YKPEHMn860cJnKljFKWkN9Opi1DGgyyau6Btgd7UfxxtVjbiKF5FETu8ciRHCqd2VJNWSdkAbJJx0OMnGeq6dIleYoTpBJ0IWcjqcBQWJ9BTfCz03Kv8Ev5Ga1JkLvKrm4QkERsFzsv6OH7mPXfJ3q01gqAZIABPU43PvWdEKUpQKUpQKpvbe7aSSKyiPeJViPNyTygfNVw8pH/hCrbczrGjyMcKilmPkFGSfwqodi7YzTTX8g7xZguftMF1Y/ZQRxZ+4/maC18OslhiSFPhRQBnqcdSfMk7k+ZrppSgVz39sJYpIj0dWX8QRXRSg+e8PlLRIzbNgBh5OO6w+TAj5V0Vi8QSe5jHQTMw/9QLI3+JmPzrj42ZhBJ9HAM2O7k49yPXGcA+NVHdUj2QtC7NeMO6Roh9UyC0n7xAx6KD41UrO0vLnk27SRR81SX7jswRQuoNll3JKqcAfEelXgcDnOA1/MFAxpijgjXHp3Cw/GipDifEhCY10O7SNpVU0ZJCs53dlAGFPjW2K7GkNIpiycaZGjz+KsR/OoftHYFjZ92Z0jlJco7q+OTIoYlGVupGcedaOKWhKxtCk2tFkCiVecp1Ed2Tmtq3IGGzsM+1QSo45EecFyzQuEZVwWyQpyBncd4b+9d5nXOnUuryyM/hVUk4bJpu05PflkikUqBpKgQBlB9CrbelaJYDzLeMx6pfpczGQBSCCk5B1Zz8JVceGMUFw+lJuda7Yz3h49PxrNpVBClgCegJGT7VTLDgDBbdWgAAsZEcYX88THgH735zf1O+9auJWN28AQpJzFjtdGgRbspQyF3bcEENsCNumcmrTfs3wvTsAMkgAeJqg9sOMxyaZrRXnaDWJHQYiWJsasynunSVVu7qI0narlxPhUNwFWeMSKpzpbOknGO8ucMPRgRXSIV06Ao04xpwMY8seVQfMeBRXJikS6YM2WVDtkpjAJIwDkk74HtXf2pgkm4TbvCQkz/RWYgYZshVI1bEHcjP8Al1raLYwSPanomDGfOFs6PmuCn7oPjVQk7HXWtOJfSvqI5UHLy+oKlwE5YHw6NIzn32qiblguUQu12oVQSfqF6AZ+3Vj7P8Dvo4E/0xUZ++6/R1bDv3mGde+CcfKoy+AKgH4S8YP7JkUH+VfQqSIL8m339/T/AHZf+pT8m339/T/dl/6lTtKggeLWs7T2ZjYZQS65GjLKMoBuFdcEnpv+NRV1wURcyMxPMDFiBgmsi4ZpWkbKjEbMzIdew26jFXOlBSRw6fnqzozETks2Dg/9n8stnyMmV9645uCyLawrHAwZuHyJKApyZAsOhX82zrxn1r6FSrUVy1tSJbjXG30hmcxS6CQIyihAJMYUA5GgkHIJwc5rTwG0KywFImj0QstyWQrrlPL07n84chzrGRud96tNKkBSlKBSlKCB7aS4t+X/AK10Q/sZ1OPmisPnW/slHizg8ygY/tOS7fzJrh7bDuwHw5h/nFJUr2f/ALLb/wCyT/2igkKUpQK4uL8RS3iaV98bKo6s52VB6k/8694rxKO3jMkh26Ko3ZmPRVHiTVNlkkmkE8/xDOhAcrGD5ebkbFvkMCgxtUYAs5zI7F3I6amOSB90bKPRRW6tVxOEGpvMAAbksdgoHiSdgK8tZiwOpSjqSrocZVh1U426EHI6giqjt4F/bo/WCcD3125/yB/CrnVC+lcmSK4PwxsdfpGwKsfYd1j6KavisCMg5B6GpKvaUpQK0R2cau0ixoHb4mCqGPuQMmt9KBSlKBSlaL67SGN5ZDhEBJPt4DzJ6AeJNBTO3kgMyAdUjXV+/Mmkf4Gqv8X7a29rDNYSBzI7OwKgaVDMGXO/nmuni9z9W9xOQjzSIxDHGkBl0oM/ZRd8eIY+NdB7P21zHfvLCkkyIWicgFl1Q4Ug+jKWHkd6ojz2itJ4nAuI01agpZ0B22D4JyBncZq6cJ7a2ckMbtcwhyo1prUlXx3gQPI5qv2FnGiAIigN3sAbZbc48t/CumyvGtXaRU1wOcyIBllOwMiee3VPHGRvswWP+tdl/eov4qf1rsv71F/FUnbujqsiFWRgCpGCCD0IrZyx5D8Kgj/yxG8Es0DpJoVtxuNSrqwcfKoyz4/IhQXJRg8Am1RxuukkooQqXcksX7u++CMVPXltrjeMHTrVlzjpqGM4qNXs7ELcW6KqECPvoirl4ipVyB17wBwTSN7+jfDXdcaJMSKGjk50aSI4XUEcMQe6SuDjqD4EdQa2zdo4lRpGDiMI7q2kYkWMZbRvnpuMgZG4yN61twFnkE0kimTXGx0oVXREHAQAsSN3Y5yetcR7HIIXgXkKDE8aScgc0B1K5Z9Xe2O+MZxTBneU3Y8UWR2i0ujqqvhwATG+QrjBOxKsMHBGNwNq7qj4eG6bg3GrOYUi04+wztqznx1YxjwqQoFKUoFKUoIHton+jq/gksZPsW0E+2GNbOx8+q0jU/FHqibzzGxUH5qFb2YVJcQtFlikhf4ZFZT7MCKqPYy7KTyQSbM4OfD6+HCP/Emhh5hc0F2rwnG56V7UJ2wuCtsUHxSssQ8NnPfPyQOflQVyS6+kym6b4dxAD4RfbA8C/XzxpFLidUGW8TgAAkknoqgbknyFZquMAdB0qT7I2QctdvuSSsQ+ygJVn92YHf7IHrVRt7O8EYN9JuB9b+hHsRED6jrIR1PQdB4k6O1lly3F4o7pwk37PRJMfdJwT9k5/Rq1VhNEGUowBVgQQehB2IqKpFSvY67ID2jfqsGM+cLdB7q2V9tPnUKkBieS3Y55RwpPUxkZQn1A7pPiVJ8a22jlLq2kHi5jb1R0bb+NYz8qovVKUqBSlKBSlKBVO7RXvPmEK/mYCC33puqr7IN/2iPsmrTxG6EUUkp3CIzY89IJxVF4fCVjUMcuRlz5u3edvmxJqwNlxCrjS6hl2OGAI23B38qluyFnqE9yw7k4REB/Sij14fH3i7fIL51GW1l9ImW3P5oDXL6pnCx/vHOfRWHjUv2h4tcCC5FjBrkiRgrEqF1hc4Rf0io8NhnbzpIi+K8Oa03yWtScBjuYvJXPimdg3hsD51jXX/Rtc3s9lq4iuXZjpLKgLxEDBZVGnG58NxXLf8PNrKIhvBJnlH7BG5hPpjdfQEeAyGzgl99GlCH+zzNj0jlY7Efdc7HyYg+Jq618+votcbqNiVOD5HwPyODV24Rd86CGYfrI0f8AiUN/xpI66UpUClKUClKUClYyOACxOABkn0FYWs4kRZFBAYAjIIOD0yDuKDbSlKBVN7a8NaNlvou6QV1nHwsu0cpHkM6G+433auVYyIGBVgCCMEHcEHqDQcXBOKLcRCQDDDuuh6o4+JT/AMD4gg+NRnbVPq4H8EuEJ/eSSMfzcVW+MO3CZllVswyd1VJyXx0gI6lwPzb79dJ8Ceu6luOK28ojP0eFf1ZwblpEIdQ+NohqA6ZJGCCKCM4nxlIyY0DSz4J5abkern4UH7R3wcZqS4N2SklNjeTTKHhWPSkQKrytBOhm+JyWIJz3djgb5rk4TbxLEvJQKjDPqSRuWJ3Leed6cHvoORKLuZ1uIjy4wGkUgRqvL5Kqd2OxONznfu4qyLZNx4gSSiBmt42ZXkBXPcJWRlTqyqQ2fE6TgGpkONtxvuPbzqkxSlYhDO08XOGpoeWpaR5DmZImUnAZ2JI6qGJ2HTC34Wy3V3dpcNBLhW0TxrIqxaQGGdWRHqUnuOAPEbCoOjjDZvJvRIgffvn/ACI/GueEZuLRMdZsn2SKR8/iq/iKhY+MzannuYHAlOrXEC6hQqquU+NdhnocZOSKnuyM0dxc82Jw8cMZ3ByNchG3uFU/xCqLvSlYTSqoLMwVR1JIAHuTUGdKUoFKUoIntZ/Y7j/Zn8PH+WardXO+VDG4lIEZVg5JAGkjByT0GK+VWN3NcLyom0RplHnx3n07BolPQMuG1N9oYBqwJe34rIj3MVoNd63K0LoLoqAElpDkBVyW8c9MA1P8I4fcyQLJJLyHnUPPGqfC7KNXKLElCR11at9xiq9waM2s8cNvhBckI0jd4h1DPrbV8TsupQT449qtMXF1guGtri4jOUR0ZyiN3mZShAwDuBg/ex7wTUEIRVRRhVAAHkAMCq52mv4ZYJOVIjtBJCzaSDpJkAIJHjp1bVNycUgWQQNNGJTjCFl1ZO4GM5yR4VR+0fZmC3AitpJIpZ5mkYK3cKh+axeP4SqtpUHGe8Bmg6xVi7I/2K2HlGoHsBgfyr5/dcVngQ86LV4LJFkqXOy6k+JdyOmqvofZlofosKwSrLGiKgZSDnSoBzjx86siUpSlQKUpQKUpQQvF2LXNtbkkROJWbBK6mQLpQkb47zNgfZrhF+8Es6L3oI5INWoliiygh1Uk57raH3zsx9MWC9sklAWRc4OQQSrKemVZSGU4J3BzvWteFwiJ4NGY3BDgliW1DBLMTqJI8Sc0ELccfl5eYwrSNzHRAhbMCHAZiZEUZ65LeOwNaH43LNDcMAixrbJJjEmsmSJnI1K6kYONxv196nrjg0DhFaPZFKKFLL9WQAUOkjKbDunbYV7FweBVaNYwFdFjYZbdFUqq9fBSRTG70WLxKHfjcqpLKoTlW7RoykOXfKxsxVtW2A4wCDnHUZqS4u90Ssdssa6s6ppDkIPJYwcsx9SAPEnod0nCIWcOU3GnbUwUlcaSyg6WIwMFgSMbV3VZZhCWnZiBQ5lBuJZFKvJNhmKnqoHRF+6oA+e9V/inA5rV+dCzlANpFGqVF66ZF/Wxf4hn96r3Sor5ZDxMrKS6qsUx1LIhzFzWPeweqhzvhuhJGTmu29tnOpoX0SHTnIyjaCGXUPMEAgjf3G1WriPZa3lLMAY2fOvQQFbPUuhBRj6kZ9ah4uxs8X5m7Dp4RzR5x6CRWBA/dNUR1xxG6maOWaECWAloeUUMRcgqWk5jB8FCRpA21NuTik5nuHEt0UUBQvJjJKdQ2XZgC3eAOMAbDY1INwy7Gxt1Pqkqkf4wp/lW2Ds/dP8AG0cK/dJlcj0yAqn+Kg4GZ2cQwjVM3n8KL/rH8lHl1PQek9F2Otgigq3OXP16sY5ixOpm1pg7n9Hp4YxUpwrhUVupWNd2OWYnLu3mzHcn/LoMCu2oIewsrqJwpuFng3zzEAmHl30wrfNQfWtV0WuJ5bYPojhETHCoxaRiWX84pGkaVOwzk9Rip2o+44ZmQzRyNHIyhWICkMqklchgRkZO/rQR3De0gK4nAVlE+pxkIWtn0PgHcZGGA8s+VbP6xgRzO0TqYhEWUlc5lCnHuNWD7VsuuzcLwxQZYLHIHyD3mJJLhjjcPqbV56jTiXZ9ZTKeY6CXRrChNzGQVOWBI2AB9qDm4fxh9TxAGSVprjSpYKBFE4UknHQFkAHXf3NSkHEg8BuI0Z+6xEY0hyy5BTchdWoEbnHrXMOAqrcxJGWTVKwbCnaYhnTBGMZVT590V38Ps1hjWJM6V8+pJOST6kkn50xBN0HFwWW5YS3+NIOUtVOYlx0Mp/WuOv2R4AkBq19qeGlW+mRKTgATIBklF6SKB1Zd9huV23IAq0UoPndzBHPFpJyjgEEH5hgfMHBrHhfE/oqTxzWpkMzfHGNSOCgTEoJLKBjfYjBOPKrFxPsydRltWVGY5aNs8piepGN0YnqQCDvkEnNRT2tyvx2r+6Mjj5bg/wAqoj4eKBLR+HpA00hBxKAViJYkh2aTDBl22wT3RiutdbM00rBpWABI2VVGcIuf0Rkn1JJ9tiwztstrMfcIg/Fmrvs+zDyb3TKE/wBShJB9JHONQ+6AB1yWFBq7M2POlF0w+pjzys/puRhpf2QCVXzyx8jUvxDs3DI5mTVBOf1sJCOcZxq2KuNzswPWphVAAAGANgB0A8q9qCE45I2u0g1NollKyMDpJCxO4XIxjUyjOPDI8a4rq8e2lnWIaoY4opWVizaBrZZNOTnJQFgPNT51Yru0SVdEihlyD7EHIYEbgg7gjcVqteGxRqyquz/GWLOzbY7zOSzbbbnpQRMnHJCG5eks8jiABC5aOMKHY5kRfj1blgMaepNaODcdmudPdRFNukrAhi2pmdGUEOAB3djvj1qYHBIAkUQj0pEMRhWZSoxjSCpBwR1BOD41lY8IhhwIowoCCMYJ+AEkLufNj+NJFb4Zx2UWplQIEt4YmdW5jM5aJZGCuzkjukAFtRJzmrijZAPnUd+QrfufV7IqqAGcKVT4Fdc4cDw1ZxUlVmayFKUqBSlKBSlKBSlKBSlKBSlKBUJeDXdhW6QwGRf23LJq9wqkfvmpuuK5sNUscytpKhlcYzrjb9HqMENgg++29RVZ4LdNBYx3bxZIgQ6+bI7OzBQCV0+JOTjJ966pOO3GURVHeliQSPBPEpD8zUAkhDal0qc5wdVWCOxjWIQBBygujQdxoxjSc9RjzrTHweEY7rMVYOC8krkMucYLsSAMnbpv0rWUwhrXj82YzIIyjTzQNpVwcxCRhIMscA8vGjfr1rm/rVMbdrhI9jAZV1QXCKhwpVWZ8B8gndcdKsq8LhGkhB3ZGlG52kfUGbr46m9N60/kODDLoOhgVKa5NAU9QqatKj9kCoSieIcRk1NBJpJR7RgU5kfdll04OHySNJ8cHO4xkHGDtFMFillEZSRrhdKKwYckSsDksQcrHjGOp6+FT8vDImYuyAsdGTk/qmLJ4+BJNeJwuEBAEGI2Zk3OzPqDHr46m6+dMCGa4ebTbz6CLiB5UKKwMZQx43LHJBdSGGN16VLcBvDNbQTMMM8aMfcqCa0S8DQI6wnls66NWXcrGT3ljDN3BjoF2BwcHFScMQRVRRhVAAHkAMAfhV3yM6UpUClKUClKUClKUClKUClKUClKUClKUClKUClKUClVPt92tl4ckcy2hniOQ780RhGyoQY0sTqyenTT61OcAvpJ7eOaaAwSOCTGXD6dzjvAAHIwfnTkSFKUoFKUoFKUoFKUoFKUoFKUoFKVWu3faeTh8IuEtTPGCeYeYI+WNsMcqxOScbCpM0Iiqy0qgcY/pAubeyiv5OGkK5OtTcJ3FJAjbIQ515GwG3jVu4BfyTwRzTQGB2GTGXD4Hh3gADkYPzq0EjSlKBSlKBSlKBSlKBSlKBSlKBSlKBSlKD5r/TtxWGOxW3d8SyurRrht1jZS5zjAwCOp3ztV37NcTiubWGeB9cTKAGwy50907MAeoPhW3iP6Pz/4Vvs/gHz/AM6RaScN9KUoFKUoFKUoFKUoFKUoFKUoFUH+mvikUXDZIZH0yT4WMYbvFSrEZAwNvMir9XHxHovzqTFYWJpL5J/SH2mtZuAQxxzZaXlqndkGWhZOYMsoAxg9evhmvqXZficVzawzQPrjKAA4Zd17p2YA9QaP8C+5rusvgFarfn5ZpbhvpSlRSlKUClKUClKUH//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AutoShape 16" descr="data:image/jpeg;base64,/9j/4AAQSkZJRgABAQAAAQABAAD/2wCEAAkGBxMTEhMQEhIVFhIWGBgaGBgYFxQYGRsWGBkYGBkXGxwYHSggIBwnGxsWIjIhJSk3Li4uFx8zODMsNygtLiwBCgoKDg0OGhAQGiwkHyQ0OCw0LCwsLCwsLCwsNC00LSwsLCwsLCwsLCwsNCw1LCwsLCwtLCwyNDQsLCwvLCwsLP/AABEIALkBEAMBIgACEQEDEQH/xAAbAAEAAgMBAQAAAAAAAAAAAAAABQYCAwQBB//EAEkQAAIBAwIDBgIFCAYHCQAAAAECAwAEERIhBRMxBiJBUWFxMoEUI1JikRUzQkNygpKhBxY0VKKxJFNzlMHR0yVVY3SDsrPU8P/EABYBAQEBAAAAAAAAAAAAAAAAAAABAv/EACIRAQABBAEEAwEAAAAAAAAAAAABETFB8GFRobHhIZHRcf/aAAwDAQACEQMRAD8A+40pSgUpSgUpSgUpSgUpSgUpSgUpXjMB1NB7SvFYHoc17QRt9xQpMkCRF3ZHk+JVGlCikb+OXH869tOOW8iROJVHNUMgYhWIO3Qnz2rm4jwuSS7ilDskawyozIUDZd4iF7wOxCtuNxgb1H3PAnRbi3hjHKnRERtQAhCpowQTqwPiGnJJJzjrTAmIeLpmfmFY1ikEepmGDmNHzvjB72MelbpuKQJjVNGuV1DLqMqTjUN+mfGoCfg04madS+BKzBUMWtlaGKPWOaCuoMjDBxsx38DsteCOrEhDpNs8Y1sjNreRnwdO3j4bDpTe36b3WYGva5OEQskEMb/GsaK2+dwoB39666s3SClKVFKUpQKUpQKUpQKUpQKUpQKUrXcTBEaRjhVBYn0AyaDZSofhvaBHgE8w5B1BGVmB0uSAq5x1OV/GvL3tHEhgxlhLKY8gPlSqM5yoUnPdAx172aUEzSuT8pRazHrGoZ236gZIz01Ab464rWnGIGQSrJqQ4wyhiCCM5GBuMeI6UHfSsIZVZQ6kFWAIIOQQdwQazoFK8JxuelUu743POS0Mphg/QKqhd/vnWCAp8ABnG5O+AF1rxmAGTsBVO7O9vYZp4rBw/wBKMWtmCgRlgNwO9q3+IbYwetTfGRzXjtB8L5eX/ZJjufvMVB+7roMUkluu8jmK28GXHMlHmpPwRnzxqbqNPU7R2dterQRyN9qQc1v4pMmpMDGw6V7QQiRxw3AitoIY8oXmZUVToGQijTjcsWOTkAK229cUXatjZx3fJAkbTqj17KG05OrTuMMpG2+odKkJ4mS716SUmi5eQCQrxlmXVjoCGbfplfUVwL2ZYWawhl5wihjY6m5f1TKSRtnJAxnG+F8qRbefRlNvxKMSCEsQ7bDKuFLYJ0h8aS2ATpznY7Vqj43Ays4c6FAOopIqkE4BRiuHycDu56jzqGl7PTNPHKTE2i5MvMZnMhiKyARBdOFC6lGxwdOdjWMfZqXDKCsSKY2SJZZZY9cUgkBw6jlqcadC7DPpQlYIeJxMyICQ7qzKrJIjaUKhiQygjGpdjvvUVJ2jy4MWhoWjgdWbmLnnTGL7JPTGBp69SBuN9zZTtLDchYhIiSIyF30hZCh1BtGWIKDbSM6uoxvFWnZeZY4ULR5SK1Q4LYzBPzWI7vQr09fLrSLxvX0YlPWvHIJGCI5JYuASjhS0ZIdQxUKWGlts5wCem9apOMLIj/RmDShSyh0kCuoxnQTjUD01qSBqB36GPXs5JyoImZfq555HILfBKLgALt8X1q9dtjRbKWJY5JArfRoWjjEWtmlLBFBIKjR8I2yRvnOBRcrBZXKyxpKvwuoYexGa3VxcFszDBFCeqIoPuBv/ADrtqzdIKUpUClKUClKUClKUClKUCo/jtk00RhGyuVDnJB5ee/jHiRt86kKUFXuezsglblNmJ5baY63YsHica8ZB6xqmPVaym4JMJmnXScXQmVdRGU+jCAgnGx1ZPsKs1KRNN/n4KzBwB1JVtTgSSSKxmcAFy5GUAwSNRHl41mvCZxFaRZDLHFokQSMgL6VCtqUZIGG2+9nwqx0pihmqr2PZmb6NawteXEDwxhWFu0Olj5kyxMT6dPasv6qS/wDevEP4rT/69Waqh2o4tJLKOHWjYkbaRwfgXAJGR02IJI3GpQN2BCfkU/tI0jzCxt+I3sqM2i4ZmtygQghkGiAb4DDOcZ2wcNpz4Twqa3aZRO8jTuBCrlSdWN5DpVQMAFiAMAL4mr5D2ThS2W2QlWDK/MAXUZF21EdMYyNPQDYVpl7HRvDPG8shkmjaPmjCsit1EYGy+vifE9KCudmO0H0c3DX9rHa29tohguCp1OgJRV1blyQobK7YPzrutOMp+WjDHZyHmwqTdBn5ZGjWDpxowQFXVnJIUYwKqNrOhsr7hRsJ7kWDEqZGfLtzGXOEAK7EsFXOVJ+c12f4pewyfTLuSO3sFtTILPbmoqKB3UKh9tJOSfHGPIPp9KiOyvaKG/t1uoA4Qllw4AYMpwQcEj8DUvQKUpQKUpQKUpQKUpQKUpQKUpQKUpQKUrju+LW8TaZZ4o2xnDyIpx54Y9KDspWq2uUkUPG6uh6MpDA+GxG1La5SQEowYBmU48GU6WHuCCKDbSlKBSlKBSlKBSlabu5WNGlc4RASx8gOtBEdruOfRosKRzpMhNs4AxqfA66cjA8WKjxrX2O4H9HjMkmedJu2dyoySEz4nJLMfFmbwxiI7O2r3ty1/OuI0bEaHfvKTgeXc6nzcn7Aq8UCvCcbnpXtRHa4n6HPj7OD+ySA3+HNBW+13FmvLaW3tOYobZZw3LBwd9P6RU4xq2z1GRvVZXh9tbtBxCeO+nvLeJY9GEdJe60eosA3RXb4mGdI2J62cDGw6Uq0EY/b0xy8Phs7aJLWbHPVxoaHLAMDhgqFRqbcHV4V9Fs76KUExSI4GxKsGwflVNIz1rbwMab2LTtrjkDY8QugjPsc/iaC60pSoFKUoFKUoFYyOFBZiAAMknYAeZrKqp2vlLyxW5/N6WkceDkMqop81B1EjzC0GPaft/a2sDTownYEAKh2JJxu2MAD/wDda6OE9s4JbOC9cPGsxKqoR5G1jVkARqSR3Tv0qvcZQGCUFQQEJwRkHAzjHyqHte3a3lwLNbXlJBKQhB6BVdMMoAC59Pagvcnawfq7eZh5tojH4O2r8RUtwniSXEfMTI3KsrDDKw6qf+Y2OxFVKpTsaO9dEfDzF/iEa6j+Gn8Kos1KUqBUB2zP1MX/AJm1/wDnjqTvuJJEyIwctJq0hVLE6Rk9PSttrcJKiyIQynpt4g4IwehBBGPAikXqKvxXi0kf0tTLpYXVqsQJAPLc24YKPEHMn860cJnKljFKWkN9Opi1DGgyyau6Btgd7UfxxtVjbiKF5FETu8ciRHCqd2VJNWSdkAbJJx0OMnGeq6dIleYoTpBJ0IWcjqcBQWJ9BTfCz03Kv8Ev5Ga1JkLvKrm4QkERsFzsv6OH7mPXfJ3q01gqAZIABPU43PvWdEKUpQKUpQKpvbe7aSSKyiPeJViPNyTygfNVw8pH/hCrbczrGjyMcKilmPkFGSfwqodi7YzTTX8g7xZguftMF1Y/ZQRxZ+4/maC18OslhiSFPhRQBnqcdSfMk7k+ZrppSgVz39sJYpIj0dWX8QRXRSg+e8PlLRIzbNgBh5OO6w+TAj5V0Vi8QSe5jHQTMw/9QLI3+JmPzrj42ZhBJ9HAM2O7k49yPXGcA+NVHdUj2QtC7NeMO6Roh9UyC0n7xAx6KD41UrO0vLnk27SRR81SX7jswRQuoNll3JKqcAfEelXgcDnOA1/MFAxpijgjXHp3Cw/GipDifEhCY10O7SNpVU0ZJCs53dlAGFPjW2K7GkNIpiycaZGjz+KsR/OoftHYFjZ92Z0jlJco7q+OTIoYlGVupGcedaOKWhKxtCk2tFkCiVecp1Ed2Tmtq3IGGzsM+1QSo45EecFyzQuEZVwWyQpyBncd4b+9d5nXOnUuryyM/hVUk4bJpu05PflkikUqBpKgQBlB9CrbelaJYDzLeMx6pfpczGQBSCCk5B1Zz8JVceGMUFw+lJuda7Yz3h49PxrNpVBClgCegJGT7VTLDgDBbdWgAAsZEcYX88THgH735zf1O+9auJWN28AQpJzFjtdGgRbspQyF3bcEENsCNumcmrTfs3wvTsAMkgAeJqg9sOMxyaZrRXnaDWJHQYiWJsasynunSVVu7qI0narlxPhUNwFWeMSKpzpbOknGO8ucMPRgRXSIV06Ao04xpwMY8seVQfMeBRXJikS6YM2WVDtkpjAJIwDkk74HtXf2pgkm4TbvCQkz/RWYgYZshVI1bEHcjP8Al1raLYwSPanomDGfOFs6PmuCn7oPjVQk7HXWtOJfSvqI5UHLy+oKlwE5YHw6NIzn32qiblguUQu12oVQSfqF6AZ+3Vj7P8Dvo4E/0xUZ++6/R1bDv3mGde+CcfKoy+AKgH4S8YP7JkUH+VfQqSIL8m339/T/AHZf+pT8m339/T/dl/6lTtKggeLWs7T2ZjYZQS65GjLKMoBuFdcEnpv+NRV1wURcyMxPMDFiBgmsi4ZpWkbKjEbMzIdew26jFXOlBSRw6fnqzozETks2Dg/9n8stnyMmV9645uCyLawrHAwZuHyJKApyZAsOhX82zrxn1r6FSrUVy1tSJbjXG30hmcxS6CQIyihAJMYUA5GgkHIJwc5rTwG0KywFImj0QstyWQrrlPL07n84chzrGRud96tNKkBSlKBSlKCB7aS4t+X/AK10Q/sZ1OPmisPnW/slHizg8ygY/tOS7fzJrh7bDuwHw5h/nFJUr2f/ALLb/wCyT/2igkKUpQK4uL8RS3iaV98bKo6s52VB6k/8694rxKO3jMkh26Ko3ZmPRVHiTVNlkkmkE8/xDOhAcrGD5ebkbFvkMCgxtUYAs5zI7F3I6amOSB90bKPRRW6tVxOEGpvMAAbksdgoHiSdgK8tZiwOpSjqSrocZVh1U426EHI6giqjt4F/bo/WCcD3125/yB/CrnVC+lcmSK4PwxsdfpGwKsfYd1j6KavisCMg5B6GpKvaUpQK0R2cau0ixoHb4mCqGPuQMmt9KBSlKBSlaL67SGN5ZDhEBJPt4DzJ6AeJNBTO3kgMyAdUjXV+/Mmkf4Gqv8X7a29rDNYSBzI7OwKgaVDMGXO/nmuni9z9W9xOQjzSIxDHGkBl0oM/ZRd8eIY+NdB7P21zHfvLCkkyIWicgFl1Q4Ug+jKWHkd6ojz2itJ4nAuI01agpZ0B22D4JyBncZq6cJ7a2ckMbtcwhyo1prUlXx3gQPI5qv2FnGiAIigN3sAbZbc48t/CumyvGtXaRU1wOcyIBllOwMiee3VPHGRvswWP+tdl/eov4qf1rsv71F/FUnbujqsiFWRgCpGCCD0IrZyx5D8Kgj/yxG8Es0DpJoVtxuNSrqwcfKoyz4/IhQXJRg8Am1RxuukkooQqXcksX7u++CMVPXltrjeMHTrVlzjpqGM4qNXs7ELcW6KqECPvoirl4ipVyB17wBwTSN7+jfDXdcaJMSKGjk50aSI4XUEcMQe6SuDjqD4EdQa2zdo4lRpGDiMI7q2kYkWMZbRvnpuMgZG4yN61twFnkE0kimTXGx0oVXREHAQAsSN3Y5yetcR7HIIXgXkKDE8aScgc0B1K5Z9Xe2O+MZxTBneU3Y8UWR2i0ujqqvhwATG+QrjBOxKsMHBGNwNq7qj4eG6bg3GrOYUi04+wztqznx1YxjwqQoFKUoFKUoIHton+jq/gksZPsW0E+2GNbOx8+q0jU/FHqibzzGxUH5qFb2YVJcQtFlikhf4ZFZT7MCKqPYy7KTyQSbM4OfD6+HCP/Emhh5hc0F2rwnG56V7UJ2wuCtsUHxSssQ8NnPfPyQOflQVyS6+kym6b4dxAD4RfbA8C/XzxpFLidUGW8TgAAkknoqgbknyFZquMAdB0qT7I2QctdvuSSsQ+ygJVn92YHf7IHrVRt7O8EYN9JuB9b+hHsRED6jrIR1PQdB4k6O1lly3F4o7pwk37PRJMfdJwT9k5/Rq1VhNEGUowBVgQQehB2IqKpFSvY67ID2jfqsGM+cLdB7q2V9tPnUKkBieS3Y55RwpPUxkZQn1A7pPiVJ8a22jlLq2kHi5jb1R0bb+NYz8qovVKUqBSlKBSlKBVO7RXvPmEK/mYCC33puqr7IN/2iPsmrTxG6EUUkp3CIzY89IJxVF4fCVjUMcuRlz5u3edvmxJqwNlxCrjS6hl2OGAI23B38qluyFnqE9yw7k4REB/Sij14fH3i7fIL51GW1l9ImW3P5oDXL6pnCx/vHOfRWHjUv2h4tcCC5FjBrkiRgrEqF1hc4Rf0io8NhnbzpIi+K8Oa03yWtScBjuYvJXPimdg3hsD51jXX/Rtc3s9lq4iuXZjpLKgLxEDBZVGnG58NxXLf8PNrKIhvBJnlH7BG5hPpjdfQEeAyGzgl99GlCH+zzNj0jlY7Efdc7HyYg+Jq618+votcbqNiVOD5HwPyODV24Rd86CGYfrI0f8AiUN/xpI66UpUClKUClKUClYyOACxOABkn0FYWs4kRZFBAYAjIIOD0yDuKDbSlKBVN7a8NaNlvou6QV1nHwsu0cpHkM6G+433auVYyIGBVgCCMEHcEHqDQcXBOKLcRCQDDDuuh6o4+JT/AMD4gg+NRnbVPq4H8EuEJ/eSSMfzcVW+MO3CZllVswyd1VJyXx0gI6lwPzb79dJ8Ceu6luOK28ojP0eFf1ZwblpEIdQ+NohqA6ZJGCCKCM4nxlIyY0DSz4J5abkern4UH7R3wcZqS4N2SklNjeTTKHhWPSkQKrytBOhm+JyWIJz3djgb5rk4TbxLEvJQKjDPqSRuWJ3Leed6cHvoORKLuZ1uIjy4wGkUgRqvL5Kqd2OxONznfu4qyLZNx4gSSiBmt42ZXkBXPcJWRlTqyqQ2fE6TgGpkONtxvuPbzqkxSlYhDO08XOGpoeWpaR5DmZImUnAZ2JI6qGJ2HTC34Wy3V3dpcNBLhW0TxrIqxaQGGdWRHqUnuOAPEbCoOjjDZvJvRIgffvn/ACI/GueEZuLRMdZsn2SKR8/iq/iKhY+MzannuYHAlOrXEC6hQqquU+NdhnocZOSKnuyM0dxc82Jw8cMZ3ByNchG3uFU/xCqLvSlYTSqoLMwVR1JIAHuTUGdKUoFKUoIntZ/Y7j/Zn8PH+WardXO+VDG4lIEZVg5JAGkjByT0GK+VWN3NcLyom0RplHnx3n07BolPQMuG1N9oYBqwJe34rIj3MVoNd63K0LoLoqAElpDkBVyW8c9MA1P8I4fcyQLJJLyHnUPPGqfC7KNXKLElCR11at9xiq9waM2s8cNvhBckI0jd4h1DPrbV8TsupQT449qtMXF1guGtri4jOUR0ZyiN3mZShAwDuBg/ex7wTUEIRVRRhVAAHkAMCq52mv4ZYJOVIjtBJCzaSDpJkAIJHjp1bVNycUgWQQNNGJTjCFl1ZO4GM5yR4VR+0fZmC3AitpJIpZ5mkYK3cKh+axeP4SqtpUHGe8Bmg6xVi7I/2K2HlGoHsBgfyr5/dcVngQ86LV4LJFkqXOy6k+JdyOmqvofZlofosKwSrLGiKgZSDnSoBzjx86siUpSlQKUpQKUpQQvF2LXNtbkkROJWbBK6mQLpQkb47zNgfZrhF+8Es6L3oI5INWoliiygh1Uk57raH3zsx9MWC9sklAWRc4OQQSrKemVZSGU4J3BzvWteFwiJ4NGY3BDgliW1DBLMTqJI8Sc0ELccfl5eYwrSNzHRAhbMCHAZiZEUZ65LeOwNaH43LNDcMAixrbJJjEmsmSJnI1K6kYONxv196nrjg0DhFaPZFKKFLL9WQAUOkjKbDunbYV7FweBVaNYwFdFjYZbdFUqq9fBSRTG70WLxKHfjcqpLKoTlW7RoykOXfKxsxVtW2A4wCDnHUZqS4u90Ssdssa6s6ppDkIPJYwcsx9SAPEnod0nCIWcOU3GnbUwUlcaSyg6WIwMFgSMbV3VZZhCWnZiBQ5lBuJZFKvJNhmKnqoHRF+6oA+e9V/inA5rV+dCzlANpFGqVF66ZF/Wxf4hn96r3Sor5ZDxMrKS6qsUx1LIhzFzWPeweqhzvhuhJGTmu29tnOpoX0SHTnIyjaCGXUPMEAgjf3G1WriPZa3lLMAY2fOvQQFbPUuhBRj6kZ9ah4uxs8X5m7Dp4RzR5x6CRWBA/dNUR1xxG6maOWaECWAloeUUMRcgqWk5jB8FCRpA21NuTik5nuHEt0UUBQvJjJKdQ2XZgC3eAOMAbDY1INwy7Gxt1Pqkqkf4wp/lW2Ds/dP8AG0cK/dJlcj0yAqn+Kg4GZ2cQwjVM3n8KL/rH8lHl1PQek9F2Otgigq3OXP16sY5ixOpm1pg7n9Hp4YxUpwrhUVupWNd2OWYnLu3mzHcn/LoMCu2oIewsrqJwpuFng3zzEAmHl30wrfNQfWtV0WuJ5bYPojhETHCoxaRiWX84pGkaVOwzk9Rip2o+44ZmQzRyNHIyhWICkMqklchgRkZO/rQR3De0gK4nAVlE+pxkIWtn0PgHcZGGA8s+VbP6xgRzO0TqYhEWUlc5lCnHuNWD7VsuuzcLwxQZYLHIHyD3mJJLhjjcPqbV56jTiXZ9ZTKeY6CXRrChNzGQVOWBI2AB9qDm4fxh9TxAGSVprjSpYKBFE4UknHQFkAHXf3NSkHEg8BuI0Z+6xEY0hyy5BTchdWoEbnHrXMOAqrcxJGWTVKwbCnaYhnTBGMZVT590V38Ps1hjWJM6V8+pJOST6kkn50xBN0HFwWW5YS3+NIOUtVOYlx0Mp/WuOv2R4AkBq19qeGlW+mRKTgATIBklF6SKB1Zd9huV23IAq0UoPndzBHPFpJyjgEEH5hgfMHBrHhfE/oqTxzWpkMzfHGNSOCgTEoJLKBjfYjBOPKrFxPsydRltWVGY5aNs8piepGN0YnqQCDvkEnNRT2tyvx2r+6Mjj5bg/wAqoj4eKBLR+HpA00hBxKAViJYkh2aTDBl22wT3RiutdbM00rBpWABI2VVGcIuf0Rkn1JJ9tiwztstrMfcIg/Fmrvs+zDyb3TKE/wBShJB9JHONQ+6AB1yWFBq7M2POlF0w+pjzys/puRhpf2QCVXzyx8jUvxDs3DI5mTVBOf1sJCOcZxq2KuNzswPWphVAAAGANgB0A8q9qCE45I2u0g1NollKyMDpJCxO4XIxjUyjOPDI8a4rq8e2lnWIaoY4opWVizaBrZZNOTnJQFgPNT51Yru0SVdEihlyD7EHIYEbgg7gjcVqteGxRqyquz/GWLOzbY7zOSzbbbnpQRMnHJCG5eks8jiABC5aOMKHY5kRfj1blgMaepNaODcdmudPdRFNukrAhi2pmdGUEOAB3djvj1qYHBIAkUQj0pEMRhWZSoxjSCpBwR1BOD41lY8IhhwIowoCCMYJ+AEkLufNj+NJFb4Zx2UWplQIEt4YmdW5jM5aJZGCuzkjukAFtRJzmrijZAPnUd+QrfufV7IqqAGcKVT4Fdc4cDw1ZxUlVmayFKUqBSlKBSlKBSlKBSlKBSlKBUJeDXdhW6QwGRf23LJq9wqkfvmpuuK5sNUscytpKhlcYzrjb9HqMENgg++29RVZ4LdNBYx3bxZIgQ6+bI7OzBQCV0+JOTjJ966pOO3GURVHeliQSPBPEpD8zUAkhDal0qc5wdVWCOxjWIQBBygujQdxoxjSc9RjzrTHweEY7rMVYOC8krkMucYLsSAMnbpv0rWUwhrXj82YzIIyjTzQNpVwcxCRhIMscA8vGjfr1rm/rVMbdrhI9jAZV1QXCKhwpVWZ8B8gndcdKsq8LhGkhB3ZGlG52kfUGbr46m9N60/kODDLoOhgVKa5NAU9QqatKj9kCoSieIcRk1NBJpJR7RgU5kfdll04OHySNJ8cHO4xkHGDtFMFillEZSRrhdKKwYckSsDksQcrHjGOp6+FT8vDImYuyAsdGTk/qmLJ4+BJNeJwuEBAEGI2Zk3OzPqDHr46m6+dMCGa4ebTbz6CLiB5UKKwMZQx43LHJBdSGGN16VLcBvDNbQTMMM8aMfcqCa0S8DQI6wnls66NWXcrGT3ljDN3BjoF2BwcHFScMQRVRRhVAAHkAMAfhV3yM6UpUClKUClKUClKUClKUClKUClKUClKUClKUClKUClVPt92tl4ckcy2hniOQ780RhGyoQY0sTqyenTT61OcAvpJ7eOaaAwSOCTGXD6dzjvAAHIwfnTkSFKUoFKUoFKUoFKUoFKUoFKUoFKVWu3faeTh8IuEtTPGCeYeYI+WNsMcqxOScbCpM0Iiqy0qgcY/pAubeyiv5OGkK5OtTcJ3FJAjbIQ515GwG3jVu4BfyTwRzTQGB2GTGXD4Hh3gADkYPzq0EjSlKBSlKBSlKBSlKBSlKBSlKBSlKBSlKD5r/TtxWGOxW3d8SyurRrht1jZS5zjAwCOp3ztV37NcTiubWGeB9cTKAGwy50907MAeoPhW3iP6Pz/4Vvs/gHz/AM6RaScN9KUoFKUoFKUoFKUoFKUoFKUoFUH+mvikUXDZIZH0yT4WMYbvFSrEZAwNvMir9XHxHovzqTFYWJpL5J/SH2mtZuAQxxzZaXlqndkGWhZOYMsoAxg9evhmvqXZficVzawzQPrjKAA4Zd17p2YA9QaP8C+5rusvgFarfn5ZpbhvpSlRSlKUClKUClKUH//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1" name="AutoShape 18" descr="data:image/jpeg;base64,/9j/4AAQSkZJRgABAQAAAQABAAD/2wCEAAkGBxMTEhMQEhIVFhIWGBgaGBgYFxQYGRsWGBkYGBkXGxwYHSggIBwnGxsWIjIhJSk3Li4uFx8zODMsNygtLiwBCgoKDg0OGhAQGiwkHyQ0OCw0LCwsLCwsLCwsNC00LSwsLCwsLCwsLCwsNCw1LCwsLCwtLCwyNDQsLCwvLCwsLP/AABEIALkBEAMBIgACEQEDEQH/xAAbAAEAAgMBAQAAAAAAAAAAAAAABQYCAwQBB//EAEkQAAIBAwIDBgIFCAYHCQAAAAECAwAEERIhBRMxBiJBUWFxMoEUI1JikRUzQkNygpKhBxY0VKKxJFNzlMHR0yVVY3SDsrPU8P/EABYBAQEBAAAAAAAAAAAAAAAAAAABAv/EACIRAQABBAEEAwEAAAAAAAAAAAABETFB8GFRobHhIZHRcf/aAAwDAQACEQMRAD8A+40pSgUpSgUpSgUpSgUpSgUpSgUpXjMB1NB7SvFYHoc17QRt9xQpMkCRF3ZHk+JVGlCikb+OXH869tOOW8iROJVHNUMgYhWIO3Qnz2rm4jwuSS7ilDskawyozIUDZd4iF7wOxCtuNxgb1H3PAnRbi3hjHKnRERtQAhCpowQTqwPiGnJJJzjrTAmIeLpmfmFY1ikEepmGDmNHzvjB72MelbpuKQJjVNGuV1DLqMqTjUN+mfGoCfg04madS+BKzBUMWtlaGKPWOaCuoMjDBxsx38DsteCOrEhDpNs8Y1sjNreRnwdO3j4bDpTe36b3WYGva5OEQskEMb/GsaK2+dwoB39666s3SClKVFKUpQKUpQKUpQKUpQKUpQKUrXcTBEaRjhVBYn0AyaDZSofhvaBHgE8w5B1BGVmB0uSAq5x1OV/GvL3tHEhgxlhLKY8gPlSqM5yoUnPdAx172aUEzSuT8pRazHrGoZ236gZIz01Ab464rWnGIGQSrJqQ4wyhiCCM5GBuMeI6UHfSsIZVZQ6kFWAIIOQQdwQazoFK8JxuelUu743POS0Mphg/QKqhd/vnWCAp8ABnG5O+AF1rxmAGTsBVO7O9vYZp4rBw/wBKMWtmCgRlgNwO9q3+IbYwetTfGRzXjtB8L5eX/ZJjufvMVB+7roMUkluu8jmK28GXHMlHmpPwRnzxqbqNPU7R2dterQRyN9qQc1v4pMmpMDGw6V7QQiRxw3AitoIY8oXmZUVToGQijTjcsWOTkAK229cUXatjZx3fJAkbTqj17KG05OrTuMMpG2+odKkJ4mS716SUmi5eQCQrxlmXVjoCGbfplfUVwL2ZYWawhl5wihjY6m5f1TKSRtnJAxnG+F8qRbefRlNvxKMSCEsQ7bDKuFLYJ0h8aS2ATpznY7Vqj43Ays4c6FAOopIqkE4BRiuHycDu56jzqGl7PTNPHKTE2i5MvMZnMhiKyARBdOFC6lGxwdOdjWMfZqXDKCsSKY2SJZZZY9cUgkBw6jlqcadC7DPpQlYIeJxMyICQ7qzKrJIjaUKhiQygjGpdjvvUVJ2jy4MWhoWjgdWbmLnnTGL7JPTGBp69SBuN9zZTtLDchYhIiSIyF30hZCh1BtGWIKDbSM6uoxvFWnZeZY4ULR5SK1Q4LYzBPzWI7vQr09fLrSLxvX0YlPWvHIJGCI5JYuASjhS0ZIdQxUKWGlts5wCem9apOMLIj/RmDShSyh0kCuoxnQTjUD01qSBqB36GPXs5JyoImZfq555HILfBKLgALt8X1q9dtjRbKWJY5JArfRoWjjEWtmlLBFBIKjR8I2yRvnOBRcrBZXKyxpKvwuoYexGa3VxcFszDBFCeqIoPuBv/ADrtqzdIKUpUClKUClKUClKUClKUCo/jtk00RhGyuVDnJB5ee/jHiRt86kKUFXuezsglblNmJ5baY63YsHica8ZB6xqmPVaym4JMJmnXScXQmVdRGU+jCAgnGx1ZPsKs1KRNN/n4KzBwB1JVtTgSSSKxmcAFy5GUAwSNRHl41mvCZxFaRZDLHFokQSMgL6VCtqUZIGG2+9nwqx0pihmqr2PZmb6NawteXEDwxhWFu0Olj5kyxMT6dPasv6qS/wDevEP4rT/69Waqh2o4tJLKOHWjYkbaRwfgXAJGR02IJI3GpQN2BCfkU/tI0jzCxt+I3sqM2i4ZmtygQghkGiAb4DDOcZ2wcNpz4Twqa3aZRO8jTuBCrlSdWN5DpVQMAFiAMAL4mr5D2ThS2W2QlWDK/MAXUZF21EdMYyNPQDYVpl7HRvDPG8shkmjaPmjCsit1EYGy+vifE9KCudmO0H0c3DX9rHa29tohguCp1OgJRV1blyQobK7YPzrutOMp+WjDHZyHmwqTdBn5ZGjWDpxowQFXVnJIUYwKqNrOhsr7hRsJ7kWDEqZGfLtzGXOEAK7EsFXOVJ+c12f4pewyfTLuSO3sFtTILPbmoqKB3UKh9tJOSfHGPIPp9KiOyvaKG/t1uoA4Qllw4AYMpwQcEj8DUvQKUpQKUpQKUpQKUpQKUpQKUpQKUpQKUrju+LW8TaZZ4o2xnDyIpx54Y9KDspWq2uUkUPG6uh6MpDA+GxG1La5SQEowYBmU48GU6WHuCCKDbSlKBSlKBSlKBSlabu5WNGlc4RASx8gOtBEdruOfRosKRzpMhNs4AxqfA66cjA8WKjxrX2O4H9HjMkmedJu2dyoySEz4nJLMfFmbwxiI7O2r3ty1/OuI0bEaHfvKTgeXc6nzcn7Aq8UCvCcbnpXtRHa4n6HPj7OD+ySA3+HNBW+13FmvLaW3tOYobZZw3LBwd9P6RU4xq2z1GRvVZXh9tbtBxCeO+nvLeJY9GEdJe60eosA3RXb4mGdI2J62cDGw6Uq0EY/b0xy8Phs7aJLWbHPVxoaHLAMDhgqFRqbcHV4V9Fs76KUExSI4GxKsGwflVNIz1rbwMab2LTtrjkDY8QugjPsc/iaC60pSoFKUoFKUoFYyOFBZiAAMknYAeZrKqp2vlLyxW5/N6WkceDkMqop81B1EjzC0GPaft/a2sDTownYEAKh2JJxu2MAD/wDda6OE9s4JbOC9cPGsxKqoR5G1jVkARqSR3Tv0qvcZQGCUFQQEJwRkHAzjHyqHte3a3lwLNbXlJBKQhB6BVdMMoAC59Pagvcnawfq7eZh5tojH4O2r8RUtwniSXEfMTI3KsrDDKw6qf+Y2OxFVKpTsaO9dEfDzF/iEa6j+Gn8Kos1KUqBUB2zP1MX/AJm1/wDnjqTvuJJEyIwctJq0hVLE6Rk9PSttrcJKiyIQynpt4g4IwehBBGPAikXqKvxXi0kf0tTLpYXVqsQJAPLc24YKPEHMn860cJnKljFKWkN9Opi1DGgyyau6Btgd7UfxxtVjbiKF5FETu8ciRHCqd2VJNWSdkAbJJx0OMnGeq6dIleYoTpBJ0IWcjqcBQWJ9BTfCz03Kv8Ev5Ga1JkLvKrm4QkERsFzsv6OH7mPXfJ3q01gqAZIABPU43PvWdEKUpQKUpQKpvbe7aSSKyiPeJViPNyTygfNVw8pH/hCrbczrGjyMcKilmPkFGSfwqodi7YzTTX8g7xZguftMF1Y/ZQRxZ+4/maC18OslhiSFPhRQBnqcdSfMk7k+ZrppSgVz39sJYpIj0dWX8QRXRSg+e8PlLRIzbNgBh5OO6w+TAj5V0Vi8QSe5jHQTMw/9QLI3+JmPzrj42ZhBJ9HAM2O7k49yPXGcA+NVHdUj2QtC7NeMO6Roh9UyC0n7xAx6KD41UrO0vLnk27SRR81SX7jswRQuoNll3JKqcAfEelXgcDnOA1/MFAxpijgjXHp3Cw/GipDifEhCY10O7SNpVU0ZJCs53dlAGFPjW2K7GkNIpiycaZGjz+KsR/OoftHYFjZ92Z0jlJco7q+OTIoYlGVupGcedaOKWhKxtCk2tFkCiVecp1Ed2Tmtq3IGGzsM+1QSo45EecFyzQuEZVwWyQpyBncd4b+9d5nXOnUuryyM/hVUk4bJpu05PflkikUqBpKgQBlB9CrbelaJYDzLeMx6pfpczGQBSCCk5B1Zz8JVceGMUFw+lJuda7Yz3h49PxrNpVBClgCegJGT7VTLDgDBbdWgAAsZEcYX88THgH735zf1O+9auJWN28AQpJzFjtdGgRbspQyF3bcEENsCNumcmrTfs3wvTsAMkgAeJqg9sOMxyaZrRXnaDWJHQYiWJsasynunSVVu7qI0narlxPhUNwFWeMSKpzpbOknGO8ucMPRgRXSIV06Ao04xpwMY8seVQfMeBRXJikS6YM2WVDtkpjAJIwDkk74HtXf2pgkm4TbvCQkz/RWYgYZshVI1bEHcjP8Al1raLYwSPanomDGfOFs6PmuCn7oPjVQk7HXWtOJfSvqI5UHLy+oKlwE5YHw6NIzn32qiblguUQu12oVQSfqF6AZ+3Vj7P8Dvo4E/0xUZ++6/R1bDv3mGde+CcfKoy+AKgH4S8YP7JkUH+VfQqSIL8m339/T/AHZf+pT8m339/T/dl/6lTtKggeLWs7T2ZjYZQS65GjLKMoBuFdcEnpv+NRV1wURcyMxPMDFiBgmsi4ZpWkbKjEbMzIdew26jFXOlBSRw6fnqzozETks2Dg/9n8stnyMmV9645uCyLawrHAwZuHyJKApyZAsOhX82zrxn1r6FSrUVy1tSJbjXG30hmcxS6CQIyihAJMYUA5GgkHIJwc5rTwG0KywFImj0QstyWQrrlPL07n84chzrGRud96tNKkBSlKBSlKCB7aS4t+X/AK10Q/sZ1OPmisPnW/slHizg8ygY/tOS7fzJrh7bDuwHw5h/nFJUr2f/ALLb/wCyT/2igkKUpQK4uL8RS3iaV98bKo6s52VB6k/8694rxKO3jMkh26Ko3ZmPRVHiTVNlkkmkE8/xDOhAcrGD5ebkbFvkMCgxtUYAs5zI7F3I6amOSB90bKPRRW6tVxOEGpvMAAbksdgoHiSdgK8tZiwOpSjqSrocZVh1U426EHI6giqjt4F/bo/WCcD3125/yB/CrnVC+lcmSK4PwxsdfpGwKsfYd1j6KavisCMg5B6GpKvaUpQK0R2cau0ixoHb4mCqGPuQMmt9KBSlKBSlaL67SGN5ZDhEBJPt4DzJ6AeJNBTO3kgMyAdUjXV+/Mmkf4Gqv8X7a29rDNYSBzI7OwKgaVDMGXO/nmuni9z9W9xOQjzSIxDHGkBl0oM/ZRd8eIY+NdB7P21zHfvLCkkyIWicgFl1Q4Ug+jKWHkd6ojz2itJ4nAuI01agpZ0B22D4JyBncZq6cJ7a2ckMbtcwhyo1prUlXx3gQPI5qv2FnGiAIigN3sAbZbc48t/CumyvGtXaRU1wOcyIBllOwMiee3VPHGRvswWP+tdl/eov4qf1rsv71F/FUnbujqsiFWRgCpGCCD0IrZyx5D8Kgj/yxG8Es0DpJoVtxuNSrqwcfKoyz4/IhQXJRg8Am1RxuukkooQqXcksX7u++CMVPXltrjeMHTrVlzjpqGM4qNXs7ELcW6KqECPvoirl4ipVyB17wBwTSN7+jfDXdcaJMSKGjk50aSI4XUEcMQe6SuDjqD4EdQa2zdo4lRpGDiMI7q2kYkWMZbRvnpuMgZG4yN61twFnkE0kimTXGx0oVXREHAQAsSN3Y5yetcR7HIIXgXkKDE8aScgc0B1K5Z9Xe2O+MZxTBneU3Y8UWR2i0ujqqvhwATG+QrjBOxKsMHBGNwNq7qj4eG6bg3GrOYUi04+wztqznx1YxjwqQoFKUoFKUoIHton+jq/gksZPsW0E+2GNbOx8+q0jU/FHqibzzGxUH5qFb2YVJcQtFlikhf4ZFZT7MCKqPYy7KTyQSbM4OfD6+HCP/Emhh5hc0F2rwnG56V7UJ2wuCtsUHxSssQ8NnPfPyQOflQVyS6+kym6b4dxAD4RfbA8C/XzxpFLidUGW8TgAAkknoqgbknyFZquMAdB0qT7I2QctdvuSSsQ+ygJVn92YHf7IHrVRt7O8EYN9JuB9b+hHsRED6jrIR1PQdB4k6O1lly3F4o7pwk37PRJMfdJwT9k5/Rq1VhNEGUowBVgQQehB2IqKpFSvY67ID2jfqsGM+cLdB7q2V9tPnUKkBieS3Y55RwpPUxkZQn1A7pPiVJ8a22jlLq2kHi5jb1R0bb+NYz8qovVKUqBSlKBSlKBVO7RXvPmEK/mYCC33puqr7IN/2iPsmrTxG6EUUkp3CIzY89IJxVF4fCVjUMcuRlz5u3edvmxJqwNlxCrjS6hl2OGAI23B38qluyFnqE9yw7k4REB/Sij14fH3i7fIL51GW1l9ImW3P5oDXL6pnCx/vHOfRWHjUv2h4tcCC5FjBrkiRgrEqF1hc4Rf0io8NhnbzpIi+K8Oa03yWtScBjuYvJXPimdg3hsD51jXX/Rtc3s9lq4iuXZjpLKgLxEDBZVGnG58NxXLf8PNrKIhvBJnlH7BG5hPpjdfQEeAyGzgl99GlCH+zzNj0jlY7Efdc7HyYg+Jq618+votcbqNiVOD5HwPyODV24Rd86CGYfrI0f8AiUN/xpI66UpUClKUClKUClYyOACxOABkn0FYWs4kRZFBAYAjIIOD0yDuKDbSlKBVN7a8NaNlvou6QV1nHwsu0cpHkM6G+433auVYyIGBVgCCMEHcEHqDQcXBOKLcRCQDDDuuh6o4+JT/AMD4gg+NRnbVPq4H8EuEJ/eSSMfzcVW+MO3CZllVswyd1VJyXx0gI6lwPzb79dJ8Ceu6luOK28ojP0eFf1ZwblpEIdQ+NohqA6ZJGCCKCM4nxlIyY0DSz4J5abkern4UH7R3wcZqS4N2SklNjeTTKHhWPSkQKrytBOhm+JyWIJz3djgb5rk4TbxLEvJQKjDPqSRuWJ3Leed6cHvoORKLuZ1uIjy4wGkUgRqvL5Kqd2OxONznfu4qyLZNx4gSSiBmt42ZXkBXPcJWRlTqyqQ2fE6TgGpkONtxvuPbzqkxSlYhDO08XOGpoeWpaR5DmZImUnAZ2JI6qGJ2HTC34Wy3V3dpcNBLhW0TxrIqxaQGGdWRHqUnuOAPEbCoOjjDZvJvRIgffvn/ACI/GueEZuLRMdZsn2SKR8/iq/iKhY+MzannuYHAlOrXEC6hQqquU+NdhnocZOSKnuyM0dxc82Jw8cMZ3ByNchG3uFU/xCqLvSlYTSqoLMwVR1JIAHuTUGdKUoFKUoIntZ/Y7j/Zn8PH+WardXO+VDG4lIEZVg5JAGkjByT0GK+VWN3NcLyom0RplHnx3n07BolPQMuG1N9oYBqwJe34rIj3MVoNd63K0LoLoqAElpDkBVyW8c9MA1P8I4fcyQLJJLyHnUPPGqfC7KNXKLElCR11at9xiq9waM2s8cNvhBckI0jd4h1DPrbV8TsupQT449qtMXF1guGtri4jOUR0ZyiN3mZShAwDuBg/ex7wTUEIRVRRhVAAHkAMCq52mv4ZYJOVIjtBJCzaSDpJkAIJHjp1bVNycUgWQQNNGJTjCFl1ZO4GM5yR4VR+0fZmC3AitpJIpZ5mkYK3cKh+axeP4SqtpUHGe8Bmg6xVi7I/2K2HlGoHsBgfyr5/dcVngQ86LV4LJFkqXOy6k+JdyOmqvofZlofosKwSrLGiKgZSDnSoBzjx86siUpSlQKUpQKUpQQvF2LXNtbkkROJWbBK6mQLpQkb47zNgfZrhF+8Es6L3oI5INWoliiygh1Uk57raH3zsx9MWC9sklAWRc4OQQSrKemVZSGU4J3BzvWteFwiJ4NGY3BDgliW1DBLMTqJI8Sc0ELccfl5eYwrSNzHRAhbMCHAZiZEUZ65LeOwNaH43LNDcMAixrbJJjEmsmSJnI1K6kYONxv196nrjg0DhFaPZFKKFLL9WQAUOkjKbDunbYV7FweBVaNYwFdFjYZbdFUqq9fBSRTG70WLxKHfjcqpLKoTlW7RoykOXfKxsxVtW2A4wCDnHUZqS4u90Ssdssa6s6ppDkIPJYwcsx9SAPEnod0nCIWcOU3GnbUwUlcaSyg6WIwMFgSMbV3VZZhCWnZiBQ5lBuJZFKvJNhmKnqoHRF+6oA+e9V/inA5rV+dCzlANpFGqVF66ZF/Wxf4hn96r3Sor5ZDxMrKS6qsUx1LIhzFzWPeweqhzvhuhJGTmu29tnOpoX0SHTnIyjaCGXUPMEAgjf3G1WriPZa3lLMAY2fOvQQFbPUuhBRj6kZ9ah4uxs8X5m7Dp4RzR5x6CRWBA/dNUR1xxG6maOWaECWAloeUUMRcgqWk5jB8FCRpA21NuTik5nuHEt0UUBQvJjJKdQ2XZgC3eAOMAbDY1INwy7Gxt1Pqkqkf4wp/lW2Ds/dP8AG0cK/dJlcj0yAqn+Kg4GZ2cQwjVM3n8KL/rH8lHl1PQek9F2Otgigq3OXP16sY5ixOpm1pg7n9Hp4YxUpwrhUVupWNd2OWYnLu3mzHcn/LoMCu2oIewsrqJwpuFng3zzEAmHl30wrfNQfWtV0WuJ5bYPojhETHCoxaRiWX84pGkaVOwzk9Rip2o+44ZmQzRyNHIyhWICkMqklchgRkZO/rQR3De0gK4nAVlE+pxkIWtn0PgHcZGGA8s+VbP6xgRzO0TqYhEWUlc5lCnHuNWD7VsuuzcLwxQZYLHIHyD3mJJLhjjcPqbV56jTiXZ9ZTKeY6CXRrChNzGQVOWBI2AB9qDm4fxh9TxAGSVprjSpYKBFE4UknHQFkAHXf3NSkHEg8BuI0Z+6xEY0hyy5BTchdWoEbnHrXMOAqrcxJGWTVKwbCnaYhnTBGMZVT590V38Ps1hjWJM6V8+pJOST6kkn50xBN0HFwWW5YS3+NIOUtVOYlx0Mp/WuOv2R4AkBq19qeGlW+mRKTgATIBklF6SKB1Zd9huV23IAq0UoPndzBHPFpJyjgEEH5hgfMHBrHhfE/oqTxzWpkMzfHGNSOCgTEoJLKBjfYjBOPKrFxPsydRltWVGY5aNs8piepGN0YnqQCDvkEnNRT2tyvx2r+6Mjj5bg/wAqoj4eKBLR+HpA00hBxKAViJYkh2aTDBl22wT3RiutdbM00rBpWABI2VVGcIuf0Rkn1JJ9tiwztstrMfcIg/Fmrvs+zDyb3TKE/wBShJB9JHONQ+6AB1yWFBq7M2POlF0w+pjzys/puRhpf2QCVXzyx8jUvxDs3DI5mTVBOf1sJCOcZxq2KuNzswPWphVAAAGANgB0A8q9qCE45I2u0g1NollKyMDpJCxO4XIxjUyjOPDI8a4rq8e2lnWIaoY4opWVizaBrZZNOTnJQFgPNT51Yru0SVdEihlyD7EHIYEbgg7gjcVqteGxRqyquz/GWLOzbY7zOSzbbbnpQRMnHJCG5eks8jiABC5aOMKHY5kRfj1blgMaepNaODcdmudPdRFNukrAhi2pmdGUEOAB3djvj1qYHBIAkUQj0pEMRhWZSoxjSCpBwR1BOD41lY8IhhwIowoCCMYJ+AEkLufNj+NJFb4Zx2UWplQIEt4YmdW5jM5aJZGCuzkjukAFtRJzmrijZAPnUd+QrfufV7IqqAGcKVT4Fdc4cDw1ZxUlVmayFKUqBSlKBSlKBSlKBSlKBSlKBUJeDXdhW6QwGRf23LJq9wqkfvmpuuK5sNUscytpKhlcYzrjb9HqMENgg++29RVZ4LdNBYx3bxZIgQ6+bI7OzBQCV0+JOTjJ966pOO3GURVHeliQSPBPEpD8zUAkhDal0qc5wdVWCOxjWIQBBygujQdxoxjSc9RjzrTHweEY7rMVYOC8krkMucYLsSAMnbpv0rWUwhrXj82YzIIyjTzQNpVwcxCRhIMscA8vGjfr1rm/rVMbdrhI9jAZV1QXCKhwpVWZ8B8gndcdKsq8LhGkhB3ZGlG52kfUGbr46m9N60/kODDLoOhgVKa5NAU9QqatKj9kCoSieIcRk1NBJpJR7RgU5kfdll04OHySNJ8cHO4xkHGDtFMFillEZSRrhdKKwYckSsDksQcrHjGOp6+FT8vDImYuyAsdGTk/qmLJ4+BJNeJwuEBAEGI2Zk3OzPqDHr46m6+dMCGa4ebTbz6CLiB5UKKwMZQx43LHJBdSGGN16VLcBvDNbQTMMM8aMfcqCa0S8DQI6wnls66NWXcrGT3ljDN3BjoF2BwcHFScMQRVRRhVAAHkAMAfhV3yM6UpUClKUClKUClKUClKUClKUClKUClKUClKUClKUClVPt92tl4ckcy2hniOQ780RhGyoQY0sTqyenTT61OcAvpJ7eOaaAwSOCTGXD6dzjvAAHIwfnTkSFKUoFKUoFKUoFKUoFKUoFKUoFKVWu3faeTh8IuEtTPGCeYeYI+WNsMcqxOScbCpM0Iiqy0qgcY/pAubeyiv5OGkK5OtTcJ3FJAjbIQ515GwG3jVu4BfyTwRzTQGB2GTGXD4Hh3gADkYPzq0EjSlKBSlKBSlKBSlKBSlKBSlKBSlKBSlKD5r/TtxWGOxW3d8SyurRrht1jZS5zjAwCOp3ztV37NcTiubWGeB9cTKAGwy50907MAeoPhW3iP6Pz/4Vvs/gHz/AM6RaScN9KUoFKUoFKUoFKUoFKUoFKUoFUH+mvikUXDZIZH0yT4WMYbvFSrEZAwNvMir9XHxHovzqTFYWJpL5J/SH2mtZuAQxxzZaXlqndkGWhZOYMsoAxg9evhmvqXZficVzawzQPrjKAA4Zd17p2YA9QaP8C+5rusvgFarfn5ZpbhvpSlRSlKUClKUClKUH//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2" name="AutoShape 20" descr="data:image/jpeg;base64,/9j/4AAQSkZJRgABAQAAAQABAAD/2wCEAAkGBxMTEhMQEhIVFhIWGBgaGBgYFxQYGRsWGBkYGBkXGxwYHSggIBwnGxsWIjIhJSk3Li4uFx8zODMsNygtLiwBCgoKDg0OGhAQGiwkHyQ0OCw0LCwsLCwsLCwsNC00LSwsLCwsLCwsLCwsNCw1LCwsLCwtLCwyNDQsLCwvLCwsLP/AABEIALkBEAMBIgACEQEDEQH/xAAbAAEAAgMBAQAAAAAAAAAAAAAABQYCAwQBB//EAEkQAAIBAwIDBgIFCAYHCQAAAAECAwAEERIhBRMxBiJBUWFxMoEUI1JikRUzQkNygpKhBxY0VKKxJFNzlMHR0yVVY3SDsrPU8P/EABYBAQEBAAAAAAAAAAAAAAAAAAABAv/EACIRAQABBAEEAwEAAAAAAAAAAAABETFB8GFRobHhIZHRcf/aAAwDAQACEQMRAD8A+40pSgUpSgUpSgUpSgUpSgUpSgUpXjMB1NB7SvFYHoc17QRt9xQpMkCRF3ZHk+JVGlCikb+OXH869tOOW8iROJVHNUMgYhWIO3Qnz2rm4jwuSS7ilDskawyozIUDZd4iF7wOxCtuNxgb1H3PAnRbi3hjHKnRERtQAhCpowQTqwPiGnJJJzjrTAmIeLpmfmFY1ikEepmGDmNHzvjB72MelbpuKQJjVNGuV1DLqMqTjUN+mfGoCfg04madS+BKzBUMWtlaGKPWOaCuoMjDBxsx38DsteCOrEhDpNs8Y1sjNreRnwdO3j4bDpTe36b3WYGva5OEQskEMb/GsaK2+dwoB39666s3SClKVFKUpQKUpQKUpQKUpQKUpQKUrXcTBEaRjhVBYn0AyaDZSofhvaBHgE8w5B1BGVmB0uSAq5x1OV/GvL3tHEhgxlhLKY8gPlSqM5yoUnPdAx172aUEzSuT8pRazHrGoZ236gZIz01Ab464rWnGIGQSrJqQ4wyhiCCM5GBuMeI6UHfSsIZVZQ6kFWAIIOQQdwQazoFK8JxuelUu743POS0Mphg/QKqhd/vnWCAp8ABnG5O+AF1rxmAGTsBVO7O9vYZp4rBw/wBKMWtmCgRlgNwO9q3+IbYwetTfGRzXjtB8L5eX/ZJjufvMVB+7roMUkluu8jmK28GXHMlHmpPwRnzxqbqNPU7R2dterQRyN9qQc1v4pMmpMDGw6V7QQiRxw3AitoIY8oXmZUVToGQijTjcsWOTkAK229cUXatjZx3fJAkbTqj17KG05OrTuMMpG2+odKkJ4mS716SUmi5eQCQrxlmXVjoCGbfplfUVwL2ZYWawhl5wihjY6m5f1TKSRtnJAxnG+F8qRbefRlNvxKMSCEsQ7bDKuFLYJ0h8aS2ATpznY7Vqj43Ays4c6FAOopIqkE4BRiuHycDu56jzqGl7PTNPHKTE2i5MvMZnMhiKyARBdOFC6lGxwdOdjWMfZqXDKCsSKY2SJZZZY9cUgkBw6jlqcadC7DPpQlYIeJxMyICQ7qzKrJIjaUKhiQygjGpdjvvUVJ2jy4MWhoWjgdWbmLnnTGL7JPTGBp69SBuN9zZTtLDchYhIiSIyF30hZCh1BtGWIKDbSM6uoxvFWnZeZY4ULR5SK1Q4LYzBPzWI7vQr09fLrSLxvX0YlPWvHIJGCI5JYuASjhS0ZIdQxUKWGlts5wCem9apOMLIj/RmDShSyh0kCuoxnQTjUD01qSBqB36GPXs5JyoImZfq555HILfBKLgALt8X1q9dtjRbKWJY5JArfRoWjjEWtmlLBFBIKjR8I2yRvnOBRcrBZXKyxpKvwuoYexGa3VxcFszDBFCeqIoPuBv/ADrtqzdIKUpUClKUClKUClKUClKUCo/jtk00RhGyuVDnJB5ee/jHiRt86kKUFXuezsglblNmJ5baY63YsHica8ZB6xqmPVaym4JMJmnXScXQmVdRGU+jCAgnGx1ZPsKs1KRNN/n4KzBwB1JVtTgSSSKxmcAFy5GUAwSNRHl41mvCZxFaRZDLHFokQSMgL6VCtqUZIGG2+9nwqx0pihmqr2PZmb6NawteXEDwxhWFu0Olj5kyxMT6dPasv6qS/wDevEP4rT/69Waqh2o4tJLKOHWjYkbaRwfgXAJGR02IJI3GpQN2BCfkU/tI0jzCxt+I3sqM2i4ZmtygQghkGiAb4DDOcZ2wcNpz4Twqa3aZRO8jTuBCrlSdWN5DpVQMAFiAMAL4mr5D2ThS2W2QlWDK/MAXUZF21EdMYyNPQDYVpl7HRvDPG8shkmjaPmjCsit1EYGy+vifE9KCudmO0H0c3DX9rHa29tohguCp1OgJRV1blyQobK7YPzrutOMp+WjDHZyHmwqTdBn5ZGjWDpxowQFXVnJIUYwKqNrOhsr7hRsJ7kWDEqZGfLtzGXOEAK7EsFXOVJ+c12f4pewyfTLuSO3sFtTILPbmoqKB3UKh9tJOSfHGPIPp9KiOyvaKG/t1uoA4Qllw4AYMpwQcEj8DUvQKUpQKUpQKUpQKUpQKUpQKUpQKUpQKUrju+LW8TaZZ4o2xnDyIpx54Y9KDspWq2uUkUPG6uh6MpDA+GxG1La5SQEowYBmU48GU6WHuCCKDbSlKBSlKBSlKBSlabu5WNGlc4RASx8gOtBEdruOfRosKRzpMhNs4AxqfA66cjA8WKjxrX2O4H9HjMkmedJu2dyoySEz4nJLMfFmbwxiI7O2r3ty1/OuI0bEaHfvKTgeXc6nzcn7Aq8UCvCcbnpXtRHa4n6HPj7OD+ySA3+HNBW+13FmvLaW3tOYobZZw3LBwd9P6RU4xq2z1GRvVZXh9tbtBxCeO+nvLeJY9GEdJe60eosA3RXb4mGdI2J62cDGw6Uq0EY/b0xy8Phs7aJLWbHPVxoaHLAMDhgqFRqbcHV4V9Fs76KUExSI4GxKsGwflVNIz1rbwMab2LTtrjkDY8QugjPsc/iaC60pSoFKUoFKUoFYyOFBZiAAMknYAeZrKqp2vlLyxW5/N6WkceDkMqop81B1EjzC0GPaft/a2sDTownYEAKh2JJxu2MAD/wDda6OE9s4JbOC9cPGsxKqoR5G1jVkARqSR3Tv0qvcZQGCUFQQEJwRkHAzjHyqHte3a3lwLNbXlJBKQhB6BVdMMoAC59Pagvcnawfq7eZh5tojH4O2r8RUtwniSXEfMTI3KsrDDKw6qf+Y2OxFVKpTsaO9dEfDzF/iEa6j+Gn8Kos1KUqBUB2zP1MX/AJm1/wDnjqTvuJJEyIwctJq0hVLE6Rk9PSttrcJKiyIQynpt4g4IwehBBGPAikXqKvxXi0kf0tTLpYXVqsQJAPLc24YKPEHMn860cJnKljFKWkN9Opi1DGgyyau6Btgd7UfxxtVjbiKF5FETu8ciRHCqd2VJNWSdkAbJJx0OMnGeq6dIleYoTpBJ0IWcjqcBQWJ9BTfCz03Kv8Ev5Ga1JkLvKrm4QkERsFzsv6OH7mPXfJ3q01gqAZIABPU43PvWdEKUpQKUpQKpvbe7aSSKyiPeJViPNyTygfNVw8pH/hCrbczrGjyMcKilmPkFGSfwqodi7YzTTX8g7xZguftMF1Y/ZQRxZ+4/maC18OslhiSFPhRQBnqcdSfMk7k+ZrppSgVz39sJYpIj0dWX8QRXRSg+e8PlLRIzbNgBh5OO6w+TAj5V0Vi8QSe5jHQTMw/9QLI3+JmPzrj42ZhBJ9HAM2O7k49yPXGcA+NVHdUj2QtC7NeMO6Roh9UyC0n7xAx6KD41UrO0vLnk27SRR81SX7jswRQuoNll3JKqcAfEelXgcDnOA1/MFAxpijgjXHp3Cw/GipDifEhCY10O7SNpVU0ZJCs53dlAGFPjW2K7GkNIpiycaZGjz+KsR/OoftHYFjZ92Z0jlJco7q+OTIoYlGVupGcedaOKWhKxtCk2tFkCiVecp1Ed2Tmtq3IGGzsM+1QSo45EecFyzQuEZVwWyQpyBncd4b+9d5nXOnUuryyM/hVUk4bJpu05PflkikUqBpKgQBlB9CrbelaJYDzLeMx6pfpczGQBSCCk5B1Zz8JVceGMUFw+lJuda7Yz3h49PxrNpVBClgCegJGT7VTLDgDBbdWgAAsZEcYX88THgH735zf1O+9auJWN28AQpJzFjtdGgRbspQyF3bcEENsCNumcmrTfs3wvTsAMkgAeJqg9sOMxyaZrRXnaDWJHQYiWJsasynunSVVu7qI0narlxPhUNwFWeMSKpzpbOknGO8ucMPRgRXSIV06Ao04xpwMY8seVQfMeBRXJikS6YM2WVDtkpjAJIwDkk74HtXf2pgkm4TbvCQkz/RWYgYZshVI1bEHcjP8Al1raLYwSPanomDGfOFs6PmuCn7oPjVQk7HXWtOJfSvqI5UHLy+oKlwE5YHw6NIzn32qiblguUQu12oVQSfqF6AZ+3Vj7P8Dvo4E/0xUZ++6/R1bDv3mGde+CcfKoy+AKgH4S8YP7JkUH+VfQqSIL8m339/T/AHZf+pT8m339/T/dl/6lTtKggeLWs7T2ZjYZQS65GjLKMoBuFdcEnpv+NRV1wURcyMxPMDFiBgmsi4ZpWkbKjEbMzIdew26jFXOlBSRw6fnqzozETks2Dg/9n8stnyMmV9645uCyLawrHAwZuHyJKApyZAsOhX82zrxn1r6FSrUVy1tSJbjXG30hmcxS6CQIyihAJMYUA5GgkHIJwc5rTwG0KywFImj0QstyWQrrlPL07n84chzrGRud96tNKkBSlKBSlKCB7aS4t+X/AK10Q/sZ1OPmisPnW/slHizg8ygY/tOS7fzJrh7bDuwHw5h/nFJUr2f/ALLb/wCyT/2igkKUpQK4uL8RS3iaV98bKo6s52VB6k/8694rxKO3jMkh26Ko3ZmPRVHiTVNlkkmkE8/xDOhAcrGD5ebkbFvkMCgxtUYAs5zI7F3I6amOSB90bKPRRW6tVxOEGpvMAAbksdgoHiSdgK8tZiwOpSjqSrocZVh1U426EHI6giqjt4F/bo/WCcD3125/yB/CrnVC+lcmSK4PwxsdfpGwKsfYd1j6KavisCMg5B6GpKvaUpQK0R2cau0ixoHb4mCqGPuQMmt9KBSlKBSlaL67SGN5ZDhEBJPt4DzJ6AeJNBTO3kgMyAdUjXV+/Mmkf4Gqv8X7a29rDNYSBzI7OwKgaVDMGXO/nmuni9z9W9xOQjzSIxDHGkBl0oM/ZRd8eIY+NdB7P21zHfvLCkkyIWicgFl1Q4Ug+jKWHkd6ojz2itJ4nAuI01agpZ0B22D4JyBncZq6cJ7a2ckMbtcwhyo1prUlXx3gQPI5qv2FnGiAIigN3sAbZbc48t/CumyvGtXaRU1wOcyIBllOwMiee3VPHGRvswWP+tdl/eov4qf1rsv71F/FUnbujqsiFWRgCpGCCD0IrZyx5D8Kgj/yxG8Es0DpJoVtxuNSrqwcfKoyz4/IhQXJRg8Am1RxuukkooQqXcksX7u++CMVPXltrjeMHTrVlzjpqGM4qNXs7ELcW6KqECPvoirl4ipVyB17wBwTSN7+jfDXdcaJMSKGjk50aSI4XUEcMQe6SuDjqD4EdQa2zdo4lRpGDiMI7q2kYkWMZbRvnpuMgZG4yN61twFnkE0kimTXGx0oVXREHAQAsSN3Y5yetcR7HIIXgXkKDE8aScgc0B1K5Z9Xe2O+MZxTBneU3Y8UWR2i0ujqqvhwATG+QrjBOxKsMHBGNwNq7qj4eG6bg3GrOYUi04+wztqznx1YxjwqQoFKUoFKUoIHton+jq/gksZPsW0E+2GNbOx8+q0jU/FHqibzzGxUH5qFb2YVJcQtFlikhf4ZFZT7MCKqPYy7KTyQSbM4OfD6+HCP/Emhh5hc0F2rwnG56V7UJ2wuCtsUHxSssQ8NnPfPyQOflQVyS6+kym6b4dxAD4RfbA8C/XzxpFLidUGW8TgAAkknoqgbknyFZquMAdB0qT7I2QctdvuSSsQ+ygJVn92YHf7IHrVRt7O8EYN9JuB9b+hHsRED6jrIR1PQdB4k6O1lly3F4o7pwk37PRJMfdJwT9k5/Rq1VhNEGUowBVgQQehB2IqKpFSvY67ID2jfqsGM+cLdB7q2V9tPnUKkBieS3Y55RwpPUxkZQn1A7pPiVJ8a22jlLq2kHi5jb1R0bb+NYz8qovVKUqBSlKBSlKBVO7RXvPmEK/mYCC33puqr7IN/2iPsmrTxG6EUUkp3CIzY89IJxVF4fCVjUMcuRlz5u3edvmxJqwNlxCrjS6hl2OGAI23B38qluyFnqE9yw7k4REB/Sij14fH3i7fIL51GW1l9ImW3P5oDXL6pnCx/vHOfRWHjUv2h4tcCC5FjBrkiRgrEqF1hc4Rf0io8NhnbzpIi+K8Oa03yWtScBjuYvJXPimdg3hsD51jXX/Rtc3s9lq4iuXZjpLKgLxEDBZVGnG58NxXLf8PNrKIhvBJnlH7BG5hPpjdfQEeAyGzgl99GlCH+zzNj0jlY7Efdc7HyYg+Jq618+votcbqNiVOD5HwPyODV24Rd86CGYfrI0f8AiUN/xpI66UpUClKUClKUClYyOACxOABkn0FYWs4kRZFBAYAjIIOD0yDuKDbSlKBVN7a8NaNlvou6QV1nHwsu0cpHkM6G+433auVYyIGBVgCCMEHcEHqDQcXBOKLcRCQDDDuuh6o4+JT/AMD4gg+NRnbVPq4H8EuEJ/eSSMfzcVW+MO3CZllVswyd1VJyXx0gI6lwPzb79dJ8Ceu6luOK28ojP0eFf1ZwblpEIdQ+NohqA6ZJGCCKCM4nxlIyY0DSz4J5abkern4UH7R3wcZqS4N2SklNjeTTKHhWPSkQKrytBOhm+JyWIJz3djgb5rk4TbxLEvJQKjDPqSRuWJ3Leed6cHvoORKLuZ1uIjy4wGkUgRqvL5Kqd2OxONznfu4qyLZNx4gSSiBmt42ZXkBXPcJWRlTqyqQ2fE6TgGpkONtxvuPbzqkxSlYhDO08XOGpoeWpaR5DmZImUnAZ2JI6qGJ2HTC34Wy3V3dpcNBLhW0TxrIqxaQGGdWRHqUnuOAPEbCoOjjDZvJvRIgffvn/ACI/GueEZuLRMdZsn2SKR8/iq/iKhY+MzannuYHAlOrXEC6hQqquU+NdhnocZOSKnuyM0dxc82Jw8cMZ3ByNchG3uFU/xCqLvSlYTSqoLMwVR1JIAHuTUGdKUoFKUoIntZ/Y7j/Zn8PH+WardXO+VDG4lIEZVg5JAGkjByT0GK+VWN3NcLyom0RplHnx3n07BolPQMuG1N9oYBqwJe34rIj3MVoNd63K0LoLoqAElpDkBVyW8c9MA1P8I4fcyQLJJLyHnUPPGqfC7KNXKLElCR11at9xiq9waM2s8cNvhBckI0jd4h1DPrbV8TsupQT449qtMXF1guGtri4jOUR0ZyiN3mZShAwDuBg/ex7wTUEIRVRRhVAAHkAMCq52mv4ZYJOVIjtBJCzaSDpJkAIJHjp1bVNycUgWQQNNGJTjCFl1ZO4GM5yR4VR+0fZmC3AitpJIpZ5mkYK3cKh+axeP4SqtpUHGe8Bmg6xVi7I/2K2HlGoHsBgfyr5/dcVngQ86LV4LJFkqXOy6k+JdyOmqvofZlofosKwSrLGiKgZSDnSoBzjx86siUpSlQKUpQKUpQQvF2LXNtbkkROJWbBK6mQLpQkb47zNgfZrhF+8Es6L3oI5INWoliiygh1Uk57raH3zsx9MWC9sklAWRc4OQQSrKemVZSGU4J3BzvWteFwiJ4NGY3BDgliW1DBLMTqJI8Sc0ELccfl5eYwrSNzHRAhbMCHAZiZEUZ65LeOwNaH43LNDcMAixrbJJjEmsmSJnI1K6kYONxv196nrjg0DhFaPZFKKFLL9WQAUOkjKbDunbYV7FweBVaNYwFdFjYZbdFUqq9fBSRTG70WLxKHfjcqpLKoTlW7RoykOXfKxsxVtW2A4wCDnHUZqS4u90Ssdssa6s6ppDkIPJYwcsx9SAPEnod0nCIWcOU3GnbUwUlcaSyg6WIwMFgSMbV3VZZhCWnZiBQ5lBuJZFKvJNhmKnqoHRF+6oA+e9V/inA5rV+dCzlANpFGqVF66ZF/Wxf4hn96r3Sor5ZDxMrKS6qsUx1LIhzFzWPeweqhzvhuhJGTmu29tnOpoX0SHTnIyjaCGXUPMEAgjf3G1WriPZa3lLMAY2fOvQQFbPUuhBRj6kZ9ah4uxs8X5m7Dp4RzR5x6CRWBA/dNUR1xxG6maOWaECWAloeUUMRcgqWk5jB8FCRpA21NuTik5nuHEt0UUBQvJjJKdQ2XZgC3eAOMAbDY1INwy7Gxt1Pqkqkf4wp/lW2Ds/dP8AG0cK/dJlcj0yAqn+Kg4GZ2cQwjVM3n8KL/rH8lHl1PQek9F2Otgigq3OXP16sY5ixOpm1pg7n9Hp4YxUpwrhUVupWNd2OWYnLu3mzHcn/LoMCu2oIewsrqJwpuFng3zzEAmHl30wrfNQfWtV0WuJ5bYPojhETHCoxaRiWX84pGkaVOwzk9Rip2o+44ZmQzRyNHIyhWICkMqklchgRkZO/rQR3De0gK4nAVlE+pxkIWtn0PgHcZGGA8s+VbP6xgRzO0TqYhEWUlc5lCnHuNWD7VsuuzcLwxQZYLHIHyD3mJJLhjjcPqbV56jTiXZ9ZTKeY6CXRrChNzGQVOWBI2AB9qDm4fxh9TxAGSVprjSpYKBFE4UknHQFkAHXf3NSkHEg8BuI0Z+6xEY0hyy5BTchdWoEbnHrXMOAqrcxJGWTVKwbCnaYhnTBGMZVT590V38Ps1hjWJM6V8+pJOST6kkn50xBN0HFwWW5YS3+NIOUtVOYlx0Mp/WuOv2R4AkBq19qeGlW+mRKTgATIBklF6SKB1Zd9huV23IAq0UoPndzBHPFpJyjgEEH5hgfMHBrHhfE/oqTxzWpkMzfHGNSOCgTEoJLKBjfYjBOPKrFxPsydRltWVGY5aNs8piepGN0YnqQCDvkEnNRT2tyvx2r+6Mjj5bg/wAqoj4eKBLR+HpA00hBxKAViJYkh2aTDBl22wT3RiutdbM00rBpWABI2VVGcIuf0Rkn1JJ9tiwztstrMfcIg/Fmrvs+zDyb3TKE/wBShJB9JHONQ+6AB1yWFBq7M2POlF0w+pjzys/puRhpf2QCVXzyx8jUvxDs3DI5mTVBOf1sJCOcZxq2KuNzswPWphVAAAGANgB0A8q9qCE45I2u0g1NollKyMDpJCxO4XIxjUyjOPDI8a4rq8e2lnWIaoY4opWVizaBrZZNOTnJQFgPNT51Yru0SVdEihlyD7EHIYEbgg7gjcVqteGxRqyquz/GWLOzbY7zOSzbbbnpQRMnHJCG5eks8jiABC5aOMKHY5kRfj1blgMaepNaODcdmudPdRFNukrAhi2pmdGUEOAB3djvj1qYHBIAkUQj0pEMRhWZSoxjSCpBwR1BOD41lY8IhhwIowoCCMYJ+AEkLufNj+NJFb4Zx2UWplQIEt4YmdW5jM5aJZGCuzkjukAFtRJzmrijZAPnUd+QrfufV7IqqAGcKVT4Fdc4cDw1ZxUlVmayFKUqBSlKBSlKBSlKBSlKBSlKBUJeDXdhW6QwGRf23LJq9wqkfvmpuuK5sNUscytpKhlcYzrjb9HqMENgg++29RVZ4LdNBYx3bxZIgQ6+bI7OzBQCV0+JOTjJ966pOO3GURVHeliQSPBPEpD8zUAkhDal0qc5wdVWCOxjWIQBBygujQdxoxjSc9RjzrTHweEY7rMVYOC8krkMucYLsSAMnbpv0rWUwhrXj82YzIIyjTzQNpVwcxCRhIMscA8vGjfr1rm/rVMbdrhI9jAZV1QXCKhwpVWZ8B8gndcdKsq8LhGkhB3ZGlG52kfUGbr46m9N60/kODDLoOhgVKa5NAU9QqatKj9kCoSieIcRk1NBJpJR7RgU5kfdll04OHySNJ8cHO4xkHGDtFMFillEZSRrhdKKwYckSsDksQcrHjGOp6+FT8vDImYuyAsdGTk/qmLJ4+BJNeJwuEBAEGI2Zk3OzPqDHr46m6+dMCGa4ebTbz6CLiB5UKKwMZQx43LHJBdSGGN16VLcBvDNbQTMMM8aMfcqCa0S8DQI6wnls66NWXcrGT3ljDN3BjoF2BwcHFScMQRVRRhVAAHkAMAfhV3yM6UpUClKUClKUClKUClKUClKUClKUClKUClKUClKUClVPt92tl4ckcy2hniOQ780RhGyoQY0sTqyenTT61OcAvpJ7eOaaAwSOCTGXD6dzjvAAHIwfnTkSFKUoFKUoFKUoFKUoFKUoFKUoFKVWu3faeTh8IuEtTPGCeYeYI+WNsMcqxOScbCpM0Iiqy0qgcY/pAubeyiv5OGkK5OtTcJ3FJAjbIQ515GwG3jVu4BfyTwRzTQGB2GTGXD4Hh3gADkYPzq0EjSlKBSlKBSlKBSlKBSlKBSlKBSlKBSlKD5r/TtxWGOxW3d8SyurRrht1jZS5zjAwCOp3ztV37NcTiubWGeB9cTKAGwy50907MAeoPhW3iP6Pz/4Vvs/gHz/AM6RaScN9KUoFKUoFKUoFKUoFKUoFKUoFUH+mvikUXDZIZH0yT4WMYbvFSrEZAwNvMir9XHxHovzqTFYWJpL5J/SH2mtZuAQxxzZaXlqndkGWhZOYMsoAxg9evhmvqXZficVzawzQPrjKAA4Zd17p2YA9QaP8C+5rusvgFarfn5ZpbhvpSlRSlKUClKUClKUH//Z"/>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3" name="AutoShape 22" descr="data:image/jpeg;base64,/9j/4AAQSkZJRgABAQAAAQABAAD/2wCEAAkGBxMTEhMQEhIVFhIWGBgaGBgYFxQYGRsWGBkYGBkXGxwYHSggIBwnGxsWIjIhJSk3Li4uFx8zODMsNygtLiwBCgoKDg0OGhAQGiwkHyQ0OCw0LCwsLCwsLCwsNC00LSwsLCwsLCwsLCwsNCw1LCwsLCwtLCwyNDQsLCwvLCwsLP/AABEIALkBEAMBIgACEQEDEQH/xAAbAAEAAgMBAQAAAAAAAAAAAAAABQYCAwQBB//EAEkQAAIBAwIDBgIFCAYHCQAAAAECAwAEERIhBRMxBiJBUWFxMoEUI1JikRUzQkNygpKhBxY0VKKxJFNzlMHR0yVVY3SDsrPU8P/EABYBAQEBAAAAAAAAAAAAAAAAAAABAv/EACIRAQABBAEEAwEAAAAAAAAAAAABETFB8GFRobHhIZHRcf/aAAwDAQACEQMRAD8A+40pSgUpSgUpSgUpSgUpSgUpSgUpXjMB1NB7SvFYHoc17QRt9xQpMkCRF3ZHk+JVGlCikb+OXH869tOOW8iROJVHNUMgYhWIO3Qnz2rm4jwuSS7ilDskawyozIUDZd4iF7wOxCtuNxgb1H3PAnRbi3hjHKnRERtQAhCpowQTqwPiGnJJJzjrTAmIeLpmfmFY1ikEepmGDmNHzvjB72MelbpuKQJjVNGuV1DLqMqTjUN+mfGoCfg04madS+BKzBUMWtlaGKPWOaCuoMjDBxsx38DsteCOrEhDpNs8Y1sjNreRnwdO3j4bDpTe36b3WYGva5OEQskEMb/GsaK2+dwoB39666s3SClKVFKUpQKUpQKUpQKUpQKUpQKUrXcTBEaRjhVBYn0AyaDZSofhvaBHgE8w5B1BGVmB0uSAq5x1OV/GvL3tHEhgxlhLKY8gPlSqM5yoUnPdAx172aUEzSuT8pRazHrGoZ236gZIz01Ab464rWnGIGQSrJqQ4wyhiCCM5GBuMeI6UHfSsIZVZQ6kFWAIIOQQdwQazoFK8JxuelUu743POS0Mphg/QKqhd/vnWCAp8ABnG5O+AF1rxmAGTsBVO7O9vYZp4rBw/wBKMWtmCgRlgNwO9q3+IbYwetTfGRzXjtB8L5eX/ZJjufvMVB+7roMUkluu8jmK28GXHMlHmpPwRnzxqbqNPU7R2dterQRyN9qQc1v4pMmpMDGw6V7QQiRxw3AitoIY8oXmZUVToGQijTjcsWOTkAK229cUXatjZx3fJAkbTqj17KG05OrTuMMpG2+odKkJ4mS716SUmi5eQCQrxlmXVjoCGbfplfUVwL2ZYWawhl5wihjY6m5f1TKSRtnJAxnG+F8qRbefRlNvxKMSCEsQ7bDKuFLYJ0h8aS2ATpznY7Vqj43Ays4c6FAOopIqkE4BRiuHycDu56jzqGl7PTNPHKTE2i5MvMZnMhiKyARBdOFC6lGxwdOdjWMfZqXDKCsSKY2SJZZZY9cUgkBw6jlqcadC7DPpQlYIeJxMyICQ7qzKrJIjaUKhiQygjGpdjvvUVJ2jy4MWhoWjgdWbmLnnTGL7JPTGBp69SBuN9zZTtLDchYhIiSIyF30hZCh1BtGWIKDbSM6uoxvFWnZeZY4ULR5SK1Q4LYzBPzWI7vQr09fLrSLxvX0YlPWvHIJGCI5JYuASjhS0ZIdQxUKWGlts5wCem9apOMLIj/RmDShSyh0kCuoxnQTjUD01qSBqB36GPXs5JyoImZfq555HILfBKLgALt8X1q9dtjRbKWJY5JArfRoWjjEWtmlLBFBIKjR8I2yRvnOBRcrBZXKyxpKvwuoYexGa3VxcFszDBFCeqIoPuBv/ADrtqzdIKUpUClKUClKUClKUClKUCo/jtk00RhGyuVDnJB5ee/jHiRt86kKUFXuezsglblNmJ5baY63YsHica8ZB6xqmPVaym4JMJmnXScXQmVdRGU+jCAgnGx1ZPsKs1KRNN/n4KzBwB1JVtTgSSSKxmcAFy5GUAwSNRHl41mvCZxFaRZDLHFokQSMgL6VCtqUZIGG2+9nwqx0pihmqr2PZmb6NawteXEDwxhWFu0Olj5kyxMT6dPasv6qS/wDevEP4rT/69Waqh2o4tJLKOHWjYkbaRwfgXAJGR02IJI3GpQN2BCfkU/tI0jzCxt+I3sqM2i4ZmtygQghkGiAb4DDOcZ2wcNpz4Twqa3aZRO8jTuBCrlSdWN5DpVQMAFiAMAL4mr5D2ThS2W2QlWDK/MAXUZF21EdMYyNPQDYVpl7HRvDPG8shkmjaPmjCsit1EYGy+vifE9KCudmO0H0c3DX9rHa29tohguCp1OgJRV1blyQobK7YPzrutOMp+WjDHZyHmwqTdBn5ZGjWDpxowQFXVnJIUYwKqNrOhsr7hRsJ7kWDEqZGfLtzGXOEAK7EsFXOVJ+c12f4pewyfTLuSO3sFtTILPbmoqKB3UKh9tJOSfHGPIPp9KiOyvaKG/t1uoA4Qllw4AYMpwQcEj8DUvQKUpQKUpQKUpQKUpQKUpQKUpQKUpQKUrju+LW8TaZZ4o2xnDyIpx54Y9KDspWq2uUkUPG6uh6MpDA+GxG1La5SQEowYBmU48GU6WHuCCKDbSlKBSlKBSlKBSlabu5WNGlc4RASx8gOtBEdruOfRosKRzpMhNs4AxqfA66cjA8WKjxrX2O4H9HjMkmedJu2dyoySEz4nJLMfFmbwxiI7O2r3ty1/OuI0bEaHfvKTgeXc6nzcn7Aq8UCvCcbnpXtRHa4n6HPj7OD+ySA3+HNBW+13FmvLaW3tOYobZZw3LBwd9P6RU4xq2z1GRvVZXh9tbtBxCeO+nvLeJY9GEdJe60eosA3RXb4mGdI2J62cDGw6Uq0EY/b0xy8Phs7aJLWbHPVxoaHLAMDhgqFRqbcHV4V9Fs76KUExSI4GxKsGwflVNIz1rbwMab2LTtrjkDY8QugjPsc/iaC60pSoFKUoFKUoFYyOFBZiAAMknYAeZrKqp2vlLyxW5/N6WkceDkMqop81B1EjzC0GPaft/a2sDTownYEAKh2JJxu2MAD/wDda6OE9s4JbOC9cPGsxKqoR5G1jVkARqSR3Tv0qvcZQGCUFQQEJwRkHAzjHyqHte3a3lwLNbXlJBKQhB6BVdMMoAC59Pagvcnawfq7eZh5tojH4O2r8RUtwniSXEfMTI3KsrDDKw6qf+Y2OxFVKpTsaO9dEfDzF/iEa6j+Gn8Kos1KUqBUB2zP1MX/AJm1/wDnjqTvuJJEyIwctJq0hVLE6Rk9PSttrcJKiyIQynpt4g4IwehBBGPAikXqKvxXi0kf0tTLpYXVqsQJAPLc24YKPEHMn860cJnKljFKWkN9Opi1DGgyyau6Btgd7UfxxtVjbiKF5FETu8ciRHCqd2VJNWSdkAbJJx0OMnGeq6dIleYoTpBJ0IWcjqcBQWJ9BTfCz03Kv8Ev5Ga1JkLvKrm4QkERsFzsv6OH7mPXfJ3q01gqAZIABPU43PvWdEKUpQKUpQKpvbe7aSSKyiPeJViPNyTygfNVw8pH/hCrbczrGjyMcKilmPkFGSfwqodi7YzTTX8g7xZguftMF1Y/ZQRxZ+4/maC18OslhiSFPhRQBnqcdSfMk7k+ZrppSgVz39sJYpIj0dWX8QRXRSg+e8PlLRIzbNgBh5OO6w+TAj5V0Vi8QSe5jHQTMw/9QLI3+JmPzrj42ZhBJ9HAM2O7k49yPXGcA+NVHdUj2QtC7NeMO6Roh9UyC0n7xAx6KD41UrO0vLnk27SRR81SX7jswRQuoNll3JKqcAfEelXgcDnOA1/MFAxpijgjXHp3Cw/GipDifEhCY10O7SNpVU0ZJCs53dlAGFPjW2K7GkNIpiycaZGjz+KsR/OoftHYFjZ92Z0jlJco7q+OTIoYlGVupGcedaOKWhKxtCk2tFkCiVecp1Ed2Tmtq3IGGzsM+1QSo45EecFyzQuEZVwWyQpyBncd4b+9d5nXOnUuryyM/hVUk4bJpu05PflkikUqBpKgQBlB9CrbelaJYDzLeMx6pfpczGQBSCCk5B1Zz8JVceGMUFw+lJuda7Yz3h49PxrNpVBClgCegJGT7VTLDgDBbdWgAAsZEcYX88THgH735zf1O+9auJWN28AQpJzFjtdGgRbspQyF3bcEENsCNumcmrTfs3wvTsAMkgAeJqg9sOMxyaZrRXnaDWJHQYiWJsasynunSVVu7qI0narlxPhUNwFWeMSKpzpbOknGO8ucMPRgRXSIV06Ao04xpwMY8seVQfMeBRXJikS6YM2WVDtkpjAJIwDkk74HtXf2pgkm4TbvCQkz/RWYgYZshVI1bEHcjP8Al1raLYwSPanomDGfOFs6PmuCn7oPjVQk7HXWtOJfSvqI5UHLy+oKlwE5YHw6NIzn32qiblguUQu12oVQSfqF6AZ+3Vj7P8Dvo4E/0xUZ++6/R1bDv3mGde+CcfKoy+AKgH4S8YP7JkUH+VfQqSIL8m339/T/AHZf+pT8m339/T/dl/6lTtKggeLWs7T2ZjYZQS65GjLKMoBuFdcEnpv+NRV1wURcyMxPMDFiBgmsi4ZpWkbKjEbMzIdew26jFXOlBSRw6fnqzozETks2Dg/9n8stnyMmV9645uCyLawrHAwZuHyJKApyZAsOhX82zrxn1r6FSrUVy1tSJbjXG30hmcxS6CQIyihAJMYUA5GgkHIJwc5rTwG0KywFImj0QstyWQrrlPL07n84chzrGRud96tNKkBSlKBSlKCB7aS4t+X/AK10Q/sZ1OPmisPnW/slHizg8ygY/tOS7fzJrh7bDuwHw5h/nFJUr2f/ALLb/wCyT/2igkKUpQK4uL8RS3iaV98bKo6s52VB6k/8694rxKO3jMkh26Ko3ZmPRVHiTVNlkkmkE8/xDOhAcrGD5ebkbFvkMCgxtUYAs5zI7F3I6amOSB90bKPRRW6tVxOEGpvMAAbksdgoHiSdgK8tZiwOpSjqSrocZVh1U426EHI6giqjt4F/bo/WCcD3125/yB/CrnVC+lcmSK4PwxsdfpGwKsfYd1j6KavisCMg5B6GpKvaUpQK0R2cau0ixoHb4mCqGPuQMmt9KBSlKBSlaL67SGN5ZDhEBJPt4DzJ6AeJNBTO3kgMyAdUjXV+/Mmkf4Gqv8X7a29rDNYSBzI7OwKgaVDMGXO/nmuni9z9W9xOQjzSIxDHGkBl0oM/ZRd8eIY+NdB7P21zHfvLCkkyIWicgFl1Q4Ug+jKWHkd6ojz2itJ4nAuI01agpZ0B22D4JyBncZq6cJ7a2ckMbtcwhyo1prUlXx3gQPI5qv2FnGiAIigN3sAbZbc48t/CumyvGtXaRU1wOcyIBllOwMiee3VPHGRvswWP+tdl/eov4qf1rsv71F/FUnbujqsiFWRgCpGCCD0IrZyx5D8Kgj/yxG8Es0DpJoVtxuNSrqwcfKoyz4/IhQXJRg8Am1RxuukkooQqXcksX7u++CMVPXltrjeMHTrVlzjpqGM4qNXs7ELcW6KqECPvoirl4ipVyB17wBwTSN7+jfDXdcaJMSKGjk50aSI4XUEcMQe6SuDjqD4EdQa2zdo4lRpGDiMI7q2kYkWMZbRvnpuMgZG4yN61twFnkE0kimTXGx0oVXREHAQAsSN3Y5yetcR7HIIXgXkKDE8aScgc0B1K5Z9Xe2O+MZxTBneU3Y8UWR2i0ujqqvhwATG+QrjBOxKsMHBGNwNq7qj4eG6bg3GrOYUi04+wztqznx1YxjwqQoFKUoFKUoIHton+jq/gksZPsW0E+2GNbOx8+q0jU/FHqibzzGxUH5qFb2YVJcQtFlikhf4ZFZT7MCKqPYy7KTyQSbM4OfD6+HCP/Emhh5hc0F2rwnG56V7UJ2wuCtsUHxSssQ8NnPfPyQOflQVyS6+kym6b4dxAD4RfbA8C/XzxpFLidUGW8TgAAkknoqgbknyFZquMAdB0qT7I2QctdvuSSsQ+ygJVn92YHf7IHrVRt7O8EYN9JuB9b+hHsRED6jrIR1PQdB4k6O1lly3F4o7pwk37PRJMfdJwT9k5/Rq1VhNEGUowBVgQQehB2IqKpFSvY67ID2jfqsGM+cLdB7q2V9tPnUKkBieS3Y55RwpPUxkZQn1A7pPiVJ8a22jlLq2kHi5jb1R0bb+NYz8qovVKUqBSlKBSlKBVO7RXvPmEK/mYCC33puqr7IN/2iPsmrTxG6EUUkp3CIzY89IJxVF4fCVjUMcuRlz5u3edvmxJqwNlxCrjS6hl2OGAI23B38qluyFnqE9yw7k4REB/Sij14fH3i7fIL51GW1l9ImW3P5oDXL6pnCx/vHOfRWHjUv2h4tcCC5FjBrkiRgrEqF1hc4Rf0io8NhnbzpIi+K8Oa03yWtScBjuYvJXPimdg3hsD51jXX/Rtc3s9lq4iuXZjpLKgLxEDBZVGnG58NxXLf8PNrKIhvBJnlH7BG5hPpjdfQEeAyGzgl99GlCH+zzNj0jlY7Efdc7HyYg+Jq618+votcbqNiVOD5HwPyODV24Rd86CGYfrI0f8AiUN/xpI66UpUClKUClKUClYyOACxOABkn0FYWs4kRZFBAYAjIIOD0yDuKDbSlKBVN7a8NaNlvou6QV1nHwsu0cpHkM6G+433auVYyIGBVgCCMEHcEHqDQcXBOKLcRCQDDDuuh6o4+JT/AMD4gg+NRnbVPq4H8EuEJ/eSSMfzcVW+MO3CZllVswyd1VJyXx0gI6lwPzb79dJ8Ceu6luOK28ojP0eFf1ZwblpEIdQ+NohqA6ZJGCCKCM4nxlIyY0DSz4J5abkern4UH7R3wcZqS4N2SklNjeTTKHhWPSkQKrytBOhm+JyWIJz3djgb5rk4TbxLEvJQKjDPqSRuWJ3Leed6cHvoORKLuZ1uIjy4wGkUgRqvL5Kqd2OxONznfu4qyLZNx4gSSiBmt42ZXkBXPcJWRlTqyqQ2fE6TgGpkONtxvuPbzqkxSlYhDO08XOGpoeWpaR5DmZImUnAZ2JI6qGJ2HTC34Wy3V3dpcNBLhW0TxrIqxaQGGdWRHqUnuOAPEbCoOjjDZvJvRIgffvn/ACI/GueEZuLRMdZsn2SKR8/iq/iKhY+MzannuYHAlOrXEC6hQqquU+NdhnocZOSKnuyM0dxc82Jw8cMZ3ByNchG3uFU/xCqLvSlYTSqoLMwVR1JIAHuTUGdKUoFKUoIntZ/Y7j/Zn8PH+WardXO+VDG4lIEZVg5JAGkjByT0GK+VWN3NcLyom0RplHnx3n07BolPQMuG1N9oYBqwJe34rIj3MVoNd63K0LoLoqAElpDkBVyW8c9MA1P8I4fcyQLJJLyHnUPPGqfC7KNXKLElCR11at9xiq9waM2s8cNvhBckI0jd4h1DPrbV8TsupQT449qtMXF1guGtri4jOUR0ZyiN3mZShAwDuBg/ex7wTUEIRVRRhVAAHkAMCq52mv4ZYJOVIjtBJCzaSDpJkAIJHjp1bVNycUgWQQNNGJTjCFl1ZO4GM5yR4VR+0fZmC3AitpJIpZ5mkYK3cKh+axeP4SqtpUHGe8Bmg6xVi7I/2K2HlGoHsBgfyr5/dcVngQ86LV4LJFkqXOy6k+JdyOmqvofZlofosKwSrLGiKgZSDnSoBzjx86siUpSlQKUpQKUpQQvF2LXNtbkkROJWbBK6mQLpQkb47zNgfZrhF+8Es6L3oI5INWoliiygh1Uk57raH3zsx9MWC9sklAWRc4OQQSrKemVZSGU4J3BzvWteFwiJ4NGY3BDgliW1DBLMTqJI8Sc0ELccfl5eYwrSNzHRAhbMCHAZiZEUZ65LeOwNaH43LNDcMAixrbJJjEmsmSJnI1K6kYONxv196nrjg0DhFaPZFKKFLL9WQAUOkjKbDunbYV7FweBVaNYwFdFjYZbdFUqq9fBSRTG70WLxKHfjcqpLKoTlW7RoykOXfKxsxVtW2A4wCDnHUZqS4u90Ssdssa6s6ppDkIPJYwcsx9SAPEnod0nCIWcOU3GnbUwUlcaSyg6WIwMFgSMbV3VZZhCWnZiBQ5lBuJZFKvJNhmKnqoHRF+6oA+e9V/inA5rV+dCzlANpFGqVF66ZF/Wxf4hn96r3Sor5ZDxMrKS6qsUx1LIhzFzWPeweqhzvhuhJGTmu29tnOpoX0SHTnIyjaCGXUPMEAgjf3G1WriPZa3lLMAY2fOvQQFbPUuhBRj6kZ9ah4uxs8X5m7Dp4RzR5x6CRWBA/dNUR1xxG6maOWaECWAloeUUMRcgqWk5jB8FCRpA21NuTik5nuHEt0UUBQvJjJKdQ2XZgC3eAOMAbDY1INwy7Gxt1Pqkqkf4wp/lW2Ds/dP8AG0cK/dJlcj0yAqn+Kg4GZ2cQwjVM3n8KL/rH8lHl1PQek9F2Otgigq3OXP16sY5ixOpm1pg7n9Hp4YxUpwrhUVupWNd2OWYnLu3mzHcn/LoMCu2oIewsrqJwpuFng3zzEAmHl30wrfNQfWtV0WuJ5bYPojhETHCoxaRiWX84pGkaVOwzk9Rip2o+44ZmQzRyNHIyhWICkMqklchgRkZO/rQR3De0gK4nAVlE+pxkIWtn0PgHcZGGA8s+VbP6xgRzO0TqYhEWUlc5lCnHuNWD7VsuuzcLwxQZYLHIHyD3mJJLhjjcPqbV56jTiXZ9ZTKeY6CXRrChNzGQVOWBI2AB9qDm4fxh9TxAGSVprjSpYKBFE4UknHQFkAHXf3NSkHEg8BuI0Z+6xEY0hyy5BTchdWoEbnHrXMOAqrcxJGWTVKwbCnaYhnTBGMZVT590V38Ps1hjWJM6V8+pJOST6kkn50xBN0HFwWW5YS3+NIOUtVOYlx0Mp/WuOv2R4AkBq19qeGlW+mRKTgATIBklF6SKB1Zd9huV23IAq0UoPndzBHPFpJyjgEEH5hgfMHBrHhfE/oqTxzWpkMzfHGNSOCgTEoJLKBjfYjBOPKrFxPsydRltWVGY5aNs8piepGN0YnqQCDvkEnNRT2tyvx2r+6Mjj5bg/wAqoj4eKBLR+HpA00hBxKAViJYkh2aTDBl22wT3RiutdbM00rBpWABI2VVGcIuf0Rkn1JJ9tiwztstrMfcIg/Fmrvs+zDyb3TKE/wBShJB9JHONQ+6AB1yWFBq7M2POlF0w+pjzys/puRhpf2QCVXzyx8jUvxDs3DI5mTVBOf1sJCOcZxq2KuNzswPWphVAAAGANgB0A8q9qCE45I2u0g1NollKyMDpJCxO4XIxjUyjOPDI8a4rq8e2lnWIaoY4opWVizaBrZZNOTnJQFgPNT51Yru0SVdEihlyD7EHIYEbgg7gjcVqteGxRqyquz/GWLOzbY7zOSzbbbnpQRMnHJCG5eks8jiABC5aOMKHY5kRfj1blgMaepNaODcdmudPdRFNukrAhi2pmdGUEOAB3djvj1qYHBIAkUQj0pEMRhWZSoxjSCpBwR1BOD41lY8IhhwIowoCCMYJ+AEkLufNj+NJFb4Zx2UWplQIEt4YmdW5jM5aJZGCuzkjukAFtRJzmrijZAPnUd+QrfufV7IqqAGcKVT4Fdc4cDw1ZxUlVmayFKUqBSlKBSlKBSlKBSlKBSlKBUJeDXdhW6QwGRf23LJq9wqkfvmpuuK5sNUscytpKhlcYzrjb9HqMENgg++29RVZ4LdNBYx3bxZIgQ6+bI7OzBQCV0+JOTjJ966pOO3GURVHeliQSPBPEpD8zUAkhDal0qc5wdVWCOxjWIQBBygujQdxoxjSc9RjzrTHweEY7rMVYOC8krkMucYLsSAMnbpv0rWUwhrXj82YzIIyjTzQNpVwcxCRhIMscA8vGjfr1rm/rVMbdrhI9jAZV1QXCKhwpVWZ8B8gndcdKsq8LhGkhB3ZGlG52kfUGbr46m9N60/kODDLoOhgVKa5NAU9QqatKj9kCoSieIcRk1NBJpJR7RgU5kfdll04OHySNJ8cHO4xkHGDtFMFillEZSRrhdKKwYckSsDksQcrHjGOp6+FT8vDImYuyAsdGTk/qmLJ4+BJNeJwuEBAEGI2Zk3OzPqDHr46m6+dMCGa4ebTbz6CLiB5UKKwMZQx43LHJBdSGGN16VLcBvDNbQTMMM8aMfcqCa0S8DQI6wnls66NWXcrGT3ljDN3BjoF2BwcHFScMQRVRRhVAAHkAMAfhV3yM6UpUClKUClKUClKUClKUClKUClKUClKUClKUClKUClVPt92tl4ckcy2hniOQ780RhGyoQY0sTqyenTT61OcAvpJ7eOaaAwSOCTGXD6dzjvAAHIwfnTkSFKUoFKUoFKUoFKUoFKUoFKUoFKVWu3faeTh8IuEtTPGCeYeYI+WNsMcqxOScbCpM0Iiqy0qgcY/pAubeyiv5OGkK5OtTcJ3FJAjbIQ515GwG3jVu4BfyTwRzTQGB2GTGXD4Hh3gADkYPzq0EjSlKBSlKBSlKBSlKBSlKBSlKBSlKBSlKD5r/TtxWGOxW3d8SyurRrht1jZS5zjAwCOp3ztV37NcTiubWGeB9cTKAGwy50907MAeoPhW3iP6Pz/4Vvs/gHz/AM6RaScN9KUoFKUoFKUoFKUoFKUoFKUoFUH+mvikUXDZIZH0yT4WMYbvFSrEZAwNvMir9XHxHovzqTFYWJpL5J/SH2mtZuAQxxzZaXlqndkGWhZOYMsoAxg9evhmvqXZficVzawzQPrjKAA4Zd17p2YA9QaP8C+5rusvgFarfn5ZpbhvpSlRSlKUClKUClKUH//Z"/>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 name="AutoShape 24" descr="data:image/jpeg;base64,/9j/4AAQSkZJRgABAQAAAQABAAD/2wCEAAkGBxMTEhMQEhIVFhIWGBgaGBgYFxQYGRsWGBkYGBkXGxwYHSggIBwnGxsWIjIhJSk3Li4uFx8zODMsNygtLiwBCgoKDg0OGhAQGiwkHyQ0OCw0LCwsLCwsLCwsNC00LSwsLCwsLCwsLCwsNCw1LCwsLCwtLCwyNDQsLCwvLCwsLP/AABEIALkBEAMBIgACEQEDEQH/xAAbAAEAAgMBAQAAAAAAAAAAAAAABQYCAwQBB//EAEkQAAIBAwIDBgIFCAYHCQAAAAECAwAEERIhBRMxBiJBUWFxMoEUI1JikRUzQkNygpKhBxY0VKKxJFNzlMHR0yVVY3SDsrPU8P/EABYBAQEBAAAAAAAAAAAAAAAAAAABAv/EACIRAQABBAEEAwEAAAAAAAAAAAABETFB8GFRobHhIZHRcf/aAAwDAQACEQMRAD8A+40pSgUpSgUpSgUpSgUpSgUpSgUpXjMB1NB7SvFYHoc17QRt9xQpMkCRF3ZHk+JVGlCikb+OXH869tOOW8iROJVHNUMgYhWIO3Qnz2rm4jwuSS7ilDskawyozIUDZd4iF7wOxCtuNxgb1H3PAnRbi3hjHKnRERtQAhCpowQTqwPiGnJJJzjrTAmIeLpmfmFY1ikEepmGDmNHzvjB72MelbpuKQJjVNGuV1DLqMqTjUN+mfGoCfg04madS+BKzBUMWtlaGKPWOaCuoMjDBxsx38DsteCOrEhDpNs8Y1sjNreRnwdO3j4bDpTe36b3WYGva5OEQskEMb/GsaK2+dwoB39666s3SClKVFKUpQKUpQKUpQKUpQKUpQKUrXcTBEaRjhVBYn0AyaDZSofhvaBHgE8w5B1BGVmB0uSAq5x1OV/GvL3tHEhgxlhLKY8gPlSqM5yoUnPdAx172aUEzSuT8pRazHrGoZ236gZIz01Ab464rWnGIGQSrJqQ4wyhiCCM5GBuMeI6UHfSsIZVZQ6kFWAIIOQQdwQazoFK8JxuelUu743POS0Mphg/QKqhd/vnWCAp8ABnG5O+AF1rxmAGTsBVO7O9vYZp4rBw/wBKMWtmCgRlgNwO9q3+IbYwetTfGRzXjtB8L5eX/ZJjufvMVB+7roMUkluu8jmK28GXHMlHmpPwRnzxqbqNPU7R2dterQRyN9qQc1v4pMmpMDGw6V7QQiRxw3AitoIY8oXmZUVToGQijTjcsWOTkAK229cUXatjZx3fJAkbTqj17KG05OrTuMMpG2+odKkJ4mS716SUmi5eQCQrxlmXVjoCGbfplfUVwL2ZYWawhl5wihjY6m5f1TKSRtnJAxnG+F8qRbefRlNvxKMSCEsQ7bDKuFLYJ0h8aS2ATpznY7Vqj43Ays4c6FAOopIqkE4BRiuHycDu56jzqGl7PTNPHKTE2i5MvMZnMhiKyARBdOFC6lGxwdOdjWMfZqXDKCsSKY2SJZZZY9cUgkBw6jlqcadC7DPpQlYIeJxMyICQ7qzKrJIjaUKhiQygjGpdjvvUVJ2jy4MWhoWjgdWbmLnnTGL7JPTGBp69SBuN9zZTtLDchYhIiSIyF30hZCh1BtGWIKDbSM6uoxvFWnZeZY4ULR5SK1Q4LYzBPzWI7vQr09fLrSLxvX0YlPWvHIJGCI5JYuASjhS0ZIdQxUKWGlts5wCem9apOMLIj/RmDShSyh0kCuoxnQTjUD01qSBqB36GPXs5JyoImZfq555HILfBKLgALt8X1q9dtjRbKWJY5JArfRoWjjEWtmlLBFBIKjR8I2yRvnOBRcrBZXKyxpKvwuoYexGa3VxcFszDBFCeqIoPuBv/ADrtqzdIKUpUClKUClKUClKUClKUCo/jtk00RhGyuVDnJB5ee/jHiRt86kKUFXuezsglblNmJ5baY63YsHica8ZB6xqmPVaym4JMJmnXScXQmVdRGU+jCAgnGx1ZPsKs1KRNN/n4KzBwB1JVtTgSSSKxmcAFy5GUAwSNRHl41mvCZxFaRZDLHFokQSMgL6VCtqUZIGG2+9nwqx0pihmqr2PZmb6NawteXEDwxhWFu0Olj5kyxMT6dPasv6qS/wDevEP4rT/69Waqh2o4tJLKOHWjYkbaRwfgXAJGR02IJI3GpQN2BCfkU/tI0jzCxt+I3sqM2i4ZmtygQghkGiAb4DDOcZ2wcNpz4Twqa3aZRO8jTuBCrlSdWN5DpVQMAFiAMAL4mr5D2ThS2W2QlWDK/MAXUZF21EdMYyNPQDYVpl7HRvDPG8shkmjaPmjCsit1EYGy+vifE9KCudmO0H0c3DX9rHa29tohguCp1OgJRV1blyQobK7YPzrutOMp+WjDHZyHmwqTdBn5ZGjWDpxowQFXVnJIUYwKqNrOhsr7hRsJ7kWDEqZGfLtzGXOEAK7EsFXOVJ+c12f4pewyfTLuSO3sFtTILPbmoqKB3UKh9tJOSfHGPIPp9KiOyvaKG/t1uoA4Qllw4AYMpwQcEj8DUvQKUpQKUpQKUpQKUpQKUpQKUpQKUpQKUrju+LW8TaZZ4o2xnDyIpx54Y9KDspWq2uUkUPG6uh6MpDA+GxG1La5SQEowYBmU48GU6WHuCCKDbSlKBSlKBSlKBSlabu5WNGlc4RASx8gOtBEdruOfRosKRzpMhNs4AxqfA66cjA8WKjxrX2O4H9HjMkmedJu2dyoySEz4nJLMfFmbwxiI7O2r3ty1/OuI0bEaHfvKTgeXc6nzcn7Aq8UCvCcbnpXtRHa4n6HPj7OD+ySA3+HNBW+13FmvLaW3tOYobZZw3LBwd9P6RU4xq2z1GRvVZXh9tbtBxCeO+nvLeJY9GEdJe60eosA3RXb4mGdI2J62cDGw6Uq0EY/b0xy8Phs7aJLWbHPVxoaHLAMDhgqFRqbcHV4V9Fs76KUExSI4GxKsGwflVNIz1rbwMab2LTtrjkDY8QugjPsc/iaC60pSoFKUoFKUoFYyOFBZiAAMknYAeZrKqp2vlLyxW5/N6WkceDkMqop81B1EjzC0GPaft/a2sDTownYEAKh2JJxu2MAD/wDda6OE9s4JbOC9cPGsxKqoR5G1jVkARqSR3Tv0qvcZQGCUFQQEJwRkHAzjHyqHte3a3lwLNbXlJBKQhB6BVdMMoAC59Pagvcnawfq7eZh5tojH4O2r8RUtwniSXEfMTI3KsrDDKw6qf+Y2OxFVKpTsaO9dEfDzF/iEa6j+Gn8Kos1KUqBUB2zP1MX/AJm1/wDnjqTvuJJEyIwctJq0hVLE6Rk9PSttrcJKiyIQynpt4g4IwehBBGPAikXqKvxXi0kf0tTLpYXVqsQJAPLc24YKPEHMn860cJnKljFKWkN9Opi1DGgyyau6Btgd7UfxxtVjbiKF5FETu8ciRHCqd2VJNWSdkAbJJx0OMnGeq6dIleYoTpBJ0IWcjqcBQWJ9BTfCz03Kv8Ev5Ga1JkLvKrm4QkERsFzsv6OH7mPXfJ3q01gqAZIABPU43PvWdEKUpQKUpQKpvbe7aSSKyiPeJViPNyTygfNVw8pH/hCrbczrGjyMcKilmPkFGSfwqodi7YzTTX8g7xZguftMF1Y/ZQRxZ+4/maC18OslhiSFPhRQBnqcdSfMk7k+ZrppSgVz39sJYpIj0dWX8QRXRSg+e8PlLRIzbNgBh5OO6w+TAj5V0Vi8QSe5jHQTMw/9QLI3+JmPzrj42ZhBJ9HAM2O7k49yPXGcA+NVHdUj2QtC7NeMO6Roh9UyC0n7xAx6KD41UrO0vLnk27SRR81SX7jswRQuoNll3JKqcAfEelXgcDnOA1/MFAxpijgjXHp3Cw/GipDifEhCY10O7SNpVU0ZJCs53dlAGFPjW2K7GkNIpiycaZGjz+KsR/OoftHYFjZ92Z0jlJco7q+OTIoYlGVupGcedaOKWhKxtCk2tFkCiVecp1Ed2Tmtq3IGGzsM+1QSo45EecFyzQuEZVwWyQpyBncd4b+9d5nXOnUuryyM/hVUk4bJpu05PflkikUqBpKgQBlB9CrbelaJYDzLeMx6pfpczGQBSCCk5B1Zz8JVceGMUFw+lJuda7Yz3h49PxrNpVBClgCegJGT7VTLDgDBbdWgAAsZEcYX88THgH735zf1O+9auJWN28AQpJzFjtdGgRbspQyF3bcEENsCNumcmrTfs3wvTsAMkgAeJqg9sOMxyaZrRXnaDWJHQYiWJsasynunSVVu7qI0narlxPhUNwFWeMSKpzpbOknGO8ucMPRgRXSIV06Ao04xpwMY8seVQfMeBRXJikS6YM2WVDtkpjAJIwDkk74HtXf2pgkm4TbvCQkz/RWYgYZshVI1bEHcjP8Al1raLYwSPanomDGfOFs6PmuCn7oPjVQk7HXWtOJfSvqI5UHLy+oKlwE5YHw6NIzn32qiblguUQu12oVQSfqF6AZ+3Vj7P8Dvo4E/0xUZ++6/R1bDv3mGde+CcfKoy+AKgH4S8YP7JkUH+VfQqSIL8m339/T/AHZf+pT8m339/T/dl/6lTtKggeLWs7T2ZjYZQS65GjLKMoBuFdcEnpv+NRV1wURcyMxPMDFiBgmsi4ZpWkbKjEbMzIdew26jFXOlBSRw6fnqzozETks2Dg/9n8stnyMmV9645uCyLawrHAwZuHyJKApyZAsOhX82zrxn1r6FSrUVy1tSJbjXG30hmcxS6CQIyihAJMYUA5GgkHIJwc5rTwG0KywFImj0QstyWQrrlPL07n84chzrGRud96tNKkBSlKBSlKCB7aS4t+X/AK10Q/sZ1OPmisPnW/slHizg8ygY/tOS7fzJrh7bDuwHw5h/nFJUr2f/ALLb/wCyT/2igkKUpQK4uL8RS3iaV98bKo6s52VB6k/8694rxKO3jMkh26Ko3ZmPRVHiTVNlkkmkE8/xDOhAcrGD5ebkbFvkMCgxtUYAs5zI7F3I6amOSB90bKPRRW6tVxOEGpvMAAbksdgoHiSdgK8tZiwOpSjqSrocZVh1U426EHI6giqjt4F/bo/WCcD3125/yB/CrnVC+lcmSK4PwxsdfpGwKsfYd1j6KavisCMg5B6GpKvaUpQK0R2cau0ixoHb4mCqGPuQMmt9KBSlKBSlaL67SGN5ZDhEBJPt4DzJ6AeJNBTO3kgMyAdUjXV+/Mmkf4Gqv8X7a29rDNYSBzI7OwKgaVDMGXO/nmuni9z9W9xOQjzSIxDHGkBl0oM/ZRd8eIY+NdB7P21zHfvLCkkyIWicgFl1Q4Ug+jKWHkd6ojz2itJ4nAuI01agpZ0B22D4JyBncZq6cJ7a2ckMbtcwhyo1prUlXx3gQPI5qv2FnGiAIigN3sAbZbc48t/CumyvGtXaRU1wOcyIBllOwMiee3VPHGRvswWP+tdl/eov4qf1rsv71F/FUnbujqsiFWRgCpGCCD0IrZyx5D8Kgj/yxG8Es0DpJoVtxuNSrqwcfKoyz4/IhQXJRg8Am1RxuukkooQqXcksX7u++CMVPXltrjeMHTrVlzjpqGM4qNXs7ELcW6KqECPvoirl4ipVyB17wBwTSN7+jfDXdcaJMSKGjk50aSI4XUEcMQe6SuDjqD4EdQa2zdo4lRpGDiMI7q2kYkWMZbRvnpuMgZG4yN61twFnkE0kimTXGx0oVXREHAQAsSN3Y5yetcR7HIIXgXkKDE8aScgc0B1K5Z9Xe2O+MZxTBneU3Y8UWR2i0ujqqvhwATG+QrjBOxKsMHBGNwNq7qj4eG6bg3GrOYUi04+wztqznx1YxjwqQoFKUoFKUoIHton+jq/gksZPsW0E+2GNbOx8+q0jU/FHqibzzGxUH5qFb2YVJcQtFlikhf4ZFZT7MCKqPYy7KTyQSbM4OfD6+HCP/Emhh5hc0F2rwnG56V7UJ2wuCtsUHxSssQ8NnPfPyQOflQVyS6+kym6b4dxAD4RfbA8C/XzxpFLidUGW8TgAAkknoqgbknyFZquMAdB0qT7I2QctdvuSSsQ+ygJVn92YHf7IHrVRt7O8EYN9JuB9b+hHsRED6jrIR1PQdB4k6O1lly3F4o7pwk37PRJMfdJwT9k5/Rq1VhNEGUowBVgQQehB2IqKpFSvY67ID2jfqsGM+cLdB7q2V9tPnUKkBieS3Y55RwpPUxkZQn1A7pPiVJ8a22jlLq2kHi5jb1R0bb+NYz8qovVKUqBSlKBSlKBVO7RXvPmEK/mYCC33puqr7IN/2iPsmrTxG6EUUkp3CIzY89IJxVF4fCVjUMcuRlz5u3edvmxJqwNlxCrjS6hl2OGAI23B38qluyFnqE9yw7k4REB/Sij14fH3i7fIL51GW1l9ImW3P5oDXL6pnCx/vHOfRWHjUv2h4tcCC5FjBrkiRgrEqF1hc4Rf0io8NhnbzpIi+K8Oa03yWtScBjuYvJXPimdg3hsD51jXX/Rtc3s9lq4iuXZjpLKgLxEDBZVGnG58NxXLf8PNrKIhvBJnlH7BG5hPpjdfQEeAyGzgl99GlCH+zzNj0jlY7Efdc7HyYg+Jq618+votcbqNiVOD5HwPyODV24Rd86CGYfrI0f8AiUN/xpI66UpUClKUClKUClYyOACxOABkn0FYWs4kRZFBAYAjIIOD0yDuKDbSlKBVN7a8NaNlvou6QV1nHwsu0cpHkM6G+433auVYyIGBVgCCMEHcEHqDQcXBOKLcRCQDDDuuh6o4+JT/AMD4gg+NRnbVPq4H8EuEJ/eSSMfzcVW+MO3CZllVswyd1VJyXx0gI6lwPzb79dJ8Ceu6luOK28ojP0eFf1ZwblpEIdQ+NohqA6ZJGCCKCM4nxlIyY0DSz4J5abkern4UH7R3wcZqS4N2SklNjeTTKHhWPSkQKrytBOhm+JyWIJz3djgb5rk4TbxLEvJQKjDPqSRuWJ3Leed6cHvoORKLuZ1uIjy4wGkUgRqvL5Kqd2OxONznfu4qyLZNx4gSSiBmt42ZXkBXPcJWRlTqyqQ2fE6TgGpkONtxvuPbzqkxSlYhDO08XOGpoeWpaR5DmZImUnAZ2JI6qGJ2HTC34Wy3V3dpcNBLhW0TxrIqxaQGGdWRHqUnuOAPEbCoOjjDZvJvRIgffvn/ACI/GueEZuLRMdZsn2SKR8/iq/iKhY+MzannuYHAlOrXEC6hQqquU+NdhnocZOSKnuyM0dxc82Jw8cMZ3ByNchG3uFU/xCqLvSlYTSqoLMwVR1JIAHuTUGdKUoFKUoIntZ/Y7j/Zn8PH+WardXO+VDG4lIEZVg5JAGkjByT0GK+VWN3NcLyom0RplHnx3n07BolPQMuG1N9oYBqwJe34rIj3MVoNd63K0LoLoqAElpDkBVyW8c9MA1P8I4fcyQLJJLyHnUPPGqfC7KNXKLElCR11at9xiq9waM2s8cNvhBckI0jd4h1DPrbV8TsupQT449qtMXF1guGtri4jOUR0ZyiN3mZShAwDuBg/ex7wTUEIRVRRhVAAHkAMCq52mv4ZYJOVIjtBJCzaSDpJkAIJHjp1bVNycUgWQQNNGJTjCFl1ZO4GM5yR4VR+0fZmC3AitpJIpZ5mkYK3cKh+axeP4SqtpUHGe8Bmg6xVi7I/2K2HlGoHsBgfyr5/dcVngQ86LV4LJFkqXOy6k+JdyOmqvofZlofosKwSrLGiKgZSDnSoBzjx86siUpSlQKUpQKUpQQvF2LXNtbkkROJWbBK6mQLpQkb47zNgfZrhF+8Es6L3oI5INWoliiygh1Uk57raH3zsx9MWC9sklAWRc4OQQSrKemVZSGU4J3BzvWteFwiJ4NGY3BDgliW1DBLMTqJI8Sc0ELccfl5eYwrSNzHRAhbMCHAZiZEUZ65LeOwNaH43LNDcMAixrbJJjEmsmSJnI1K6kYONxv196nrjg0DhFaPZFKKFLL9WQAUOkjKbDunbYV7FweBVaNYwFdFjYZbdFUqq9fBSRTG70WLxKHfjcqpLKoTlW7RoykOXfKxsxVtW2A4wCDnHUZqS4u90Ssdssa6s6ppDkIPJYwcsx9SAPEnod0nCIWcOU3GnbUwUlcaSyg6WIwMFgSMbV3VZZhCWnZiBQ5lBuJZFKvJNhmKnqoHRF+6oA+e9V/inA5rV+dCzlANpFGqVF66ZF/Wxf4hn96r3Sor5ZDxMrKS6qsUx1LIhzFzWPeweqhzvhuhJGTmu29tnOpoX0SHTnIyjaCGXUPMEAgjf3G1WriPZa3lLMAY2fOvQQFbPUuhBRj6kZ9ah4uxs8X5m7Dp4RzR5x6CRWBA/dNUR1xxG6maOWaECWAloeUUMRcgqWk5jB8FCRpA21NuTik5nuHEt0UUBQvJjJKdQ2XZgC3eAOMAbDY1INwy7Gxt1Pqkqkf4wp/lW2Ds/dP8AG0cK/dJlcj0yAqn+Kg4GZ2cQwjVM3n8KL/rH8lHl1PQek9F2Otgigq3OXP16sY5ixOpm1pg7n9Hp4YxUpwrhUVupWNd2OWYnLu3mzHcn/LoMCu2oIewsrqJwpuFng3zzEAmHl30wrfNQfWtV0WuJ5bYPojhETHCoxaRiWX84pGkaVOwzk9Rip2o+44ZmQzRyNHIyhWICkMqklchgRkZO/rQR3De0gK4nAVlE+pxkIWtn0PgHcZGGA8s+VbP6xgRzO0TqYhEWUlc5lCnHuNWD7VsuuzcLwxQZYLHIHyD3mJJLhjjcPqbV56jTiXZ9ZTKeY6CXRrChNzGQVOWBI2AB9qDm4fxh9TxAGSVprjSpYKBFE4UknHQFkAHXf3NSkHEg8BuI0Z+6xEY0hyy5BTchdWoEbnHrXMOAqrcxJGWTVKwbCnaYhnTBGMZVT590V38Ps1hjWJM6V8+pJOST6kkn50xBN0HFwWW5YS3+NIOUtVOYlx0Mp/WuOv2R4AkBq19qeGlW+mRKTgATIBklF6SKB1Zd9huV23IAq0UoPndzBHPFpJyjgEEH5hgfMHBrHhfE/oqTxzWpkMzfHGNSOCgTEoJLKBjfYjBOPKrFxPsydRltWVGY5aNs8piepGN0YnqQCDvkEnNRT2tyvx2r+6Mjj5bg/wAqoj4eKBLR+HpA00hBxKAViJYkh2aTDBl22wT3RiutdbM00rBpWABI2VVGcIuf0Rkn1JJ9tiwztstrMfcIg/Fmrvs+zDyb3TKE/wBShJB9JHONQ+6AB1yWFBq7M2POlF0w+pjzys/puRhpf2QCVXzyx8jUvxDs3DI5mTVBOf1sJCOcZxq2KuNzswPWphVAAAGANgB0A8q9qCE45I2u0g1NollKyMDpJCxO4XIxjUyjOPDI8a4rq8e2lnWIaoY4opWVizaBrZZNOTnJQFgPNT51Yru0SVdEihlyD7EHIYEbgg7gjcVqteGxRqyquz/GWLOzbY7zOSzbbbnpQRMnHJCG5eks8jiABC5aOMKHY5kRfj1blgMaepNaODcdmudPdRFNukrAhi2pmdGUEOAB3djvj1qYHBIAkUQj0pEMRhWZSoxjSCpBwR1BOD41lY8IhhwIowoCCMYJ+AEkLufNj+NJFb4Zx2UWplQIEt4YmdW5jM5aJZGCuzkjukAFtRJzmrijZAPnUd+QrfufV7IqqAGcKVT4Fdc4cDw1ZxUlVmayFKUqBSlKBSlKBSlKBSlKBSlKBUJeDXdhW6QwGRf23LJq9wqkfvmpuuK5sNUscytpKhlcYzrjb9HqMENgg++29RVZ4LdNBYx3bxZIgQ6+bI7OzBQCV0+JOTjJ966pOO3GURVHeliQSPBPEpD8zUAkhDal0qc5wdVWCOxjWIQBBygujQdxoxjSc9RjzrTHweEY7rMVYOC8krkMucYLsSAMnbpv0rWUwhrXj82YzIIyjTzQNpVwcxCRhIMscA8vGjfr1rm/rVMbdrhI9jAZV1QXCKhwpVWZ8B8gndcdKsq8LhGkhB3ZGlG52kfUGbr46m9N60/kODDLoOhgVKa5NAU9QqatKj9kCoSieIcRk1NBJpJR7RgU5kfdll04OHySNJ8cHO4xkHGDtFMFillEZSRrhdKKwYckSsDksQcrHjGOp6+FT8vDImYuyAsdGTk/qmLJ4+BJNeJwuEBAEGI2Zk3OzPqDHr46m6+dMCGa4ebTbz6CLiB5UKKwMZQx43LHJBdSGGN16VLcBvDNbQTMMM8aMfcqCa0S8DQI6wnls66NWXcrGT3ljDN3BjoF2BwcHFScMQRVRRhVAAHkAMAfhV3yM6UpUClKUClKUClKUClKUClKUClKUClKUClKUClKUClVPt92tl4ckcy2hniOQ780RhGyoQY0sTqyenTT61OcAvpJ7eOaaAwSOCTGXD6dzjvAAHIwfnTkSFKUoFKUoFKUoFKUoFKUoFKUoFKVWu3faeTh8IuEtTPGCeYeYI+WNsMcqxOScbCpM0Iiqy0qgcY/pAubeyiv5OGkK5OtTcJ3FJAjbIQ515GwG3jVu4BfyTwRzTQGB2GTGXD4Hh3gADkYPzq0EjSlKBSlKBSlKBSlKBSlKBSlKBSlKBSlKD5r/TtxWGOxW3d8SyurRrht1jZS5zjAwCOp3ztV37NcTiubWGeB9cTKAGwy50907MAeoPhW3iP6Pz/4Vvs/gHz/AM6RaScN9KUoFKUoFKUoFKUoFKUoFKUoFUH+mvikUXDZIZH0yT4WMYbvFSrEZAwNvMir9XHxHovzqTFYWJpL5J/SH2mtZuAQxxzZaXlqndkGWhZOYMsoAxg9evhmvqXZficVzawzQPrjKAA4Zd17p2YA9QaP8C+5rusvgFarfn5ZpbhvpSlRSlKUClKUClKUH//Z"/>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194" name="Picture 26" descr="http://www.biologia.edu.ar/botanica/tema22/images22/0129_17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58742"/>
            <a:ext cx="3312368" cy="3170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298180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692696"/>
            <a:ext cx="7024744" cy="1143000"/>
          </a:xfrm>
        </p:spPr>
        <p:txBody>
          <a:bodyPr>
            <a:normAutofit fontScale="90000"/>
          </a:bodyPr>
          <a:lstStyle/>
          <a:p>
            <a:r>
              <a:rPr lang="es-CL" b="1" dirty="0">
                <a:effectLst>
                  <a:outerShdw blurRad="38100" dist="38100" dir="2700000" algn="tl">
                    <a:srgbClr val="000000">
                      <a:alpha val="43137"/>
                    </a:srgbClr>
                  </a:outerShdw>
                </a:effectLst>
              </a:rPr>
              <a:t>Barrera de aislamiento temporal o estacional</a:t>
            </a:r>
          </a:p>
        </p:txBody>
      </p:sp>
      <p:sp>
        <p:nvSpPr>
          <p:cNvPr id="3" name="2 Marcador de contenido"/>
          <p:cNvSpPr>
            <a:spLocks noGrp="1"/>
          </p:cNvSpPr>
          <p:nvPr>
            <p:ph idx="1"/>
          </p:nvPr>
        </p:nvSpPr>
        <p:spPr>
          <a:xfrm>
            <a:off x="853711" y="2185630"/>
            <a:ext cx="6777317" cy="3508977"/>
          </a:xfrm>
        </p:spPr>
        <p:txBody>
          <a:bodyPr>
            <a:normAutofit/>
          </a:bodyPr>
          <a:lstStyle/>
          <a:p>
            <a:pPr marL="68580" indent="0">
              <a:buNone/>
            </a:pPr>
            <a:r>
              <a:rPr lang="es-CL" sz="3200" dirty="0"/>
              <a:t>Los organismos de distintas especies viven el mismo hábitat pero se reproducen en distintos periodos del año.</a:t>
            </a:r>
          </a:p>
        </p:txBody>
      </p:sp>
    </p:spTree>
    <p:extLst>
      <p:ext uri="{BB962C8B-B14F-4D97-AF65-F5344CB8AC3E}">
        <p14:creationId xmlns:p14="http://schemas.microsoft.com/office/powerpoint/2010/main" val="18069705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2976" y="428604"/>
            <a:ext cx="7024744" cy="1143000"/>
          </a:xfrm>
        </p:spPr>
        <p:txBody>
          <a:bodyPr/>
          <a:lstStyle/>
          <a:p>
            <a:r>
              <a:rPr lang="es-ES" b="1" dirty="0">
                <a:effectLst>
                  <a:outerShdw blurRad="38100" dist="38100" dir="2700000" algn="tl">
                    <a:srgbClr val="000000">
                      <a:alpha val="43137"/>
                    </a:srgbClr>
                  </a:outerShdw>
                </a:effectLst>
              </a:rPr>
              <a:t>Introducción</a:t>
            </a:r>
          </a:p>
        </p:txBody>
      </p:sp>
      <p:sp>
        <p:nvSpPr>
          <p:cNvPr id="3" name="2 Marcador de contenido"/>
          <p:cNvSpPr>
            <a:spLocks noGrp="1"/>
          </p:cNvSpPr>
          <p:nvPr>
            <p:ph idx="1"/>
          </p:nvPr>
        </p:nvSpPr>
        <p:spPr>
          <a:xfrm>
            <a:off x="467544" y="1700808"/>
            <a:ext cx="3960440" cy="4000528"/>
          </a:xfrm>
        </p:spPr>
        <p:txBody>
          <a:bodyPr>
            <a:normAutofit fontScale="92500" lnSpcReduction="20000"/>
          </a:bodyPr>
          <a:lstStyle/>
          <a:p>
            <a:pPr>
              <a:buNone/>
            </a:pPr>
            <a:r>
              <a:rPr lang="es-ES" dirty="0"/>
              <a:t>El origen de nuevas especies, o especiación, es esencial en la teoría evolutiva </a:t>
            </a:r>
          </a:p>
          <a:p>
            <a:pPr>
              <a:buNone/>
            </a:pPr>
            <a:endParaRPr lang="es-ES" dirty="0"/>
          </a:p>
          <a:p>
            <a:pPr>
              <a:buNone/>
            </a:pPr>
            <a:r>
              <a:rPr lang="es-ES" dirty="0"/>
              <a:t>No es suficiente explicar como evolucionan las adaptaciones en una población, también debe explicar la forma en como se originan y desarrollan nuevas especies.</a:t>
            </a:r>
          </a:p>
        </p:txBody>
      </p:sp>
      <p:pic>
        <p:nvPicPr>
          <p:cNvPr id="4" name="Imagen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772816"/>
            <a:ext cx="4176464" cy="29563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8194" name="Picture 2" descr="http://www.beevoz.com/wp-content/uploads/2013/09/estacio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0768"/>
            <a:ext cx="7560840" cy="43327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155105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024744" cy="1143000"/>
          </a:xfrm>
        </p:spPr>
        <p:txBody>
          <a:bodyPr>
            <a:normAutofit fontScale="90000"/>
          </a:bodyPr>
          <a:lstStyle/>
          <a:p>
            <a:r>
              <a:rPr lang="es-CL" b="1" dirty="0">
                <a:effectLst>
                  <a:outerShdw blurRad="38100" dist="38100" dir="2700000" algn="tl">
                    <a:srgbClr val="000000">
                      <a:alpha val="43137"/>
                    </a:srgbClr>
                  </a:outerShdw>
                </a:effectLst>
              </a:rPr>
              <a:t>Barrera de asilamiento conductual</a:t>
            </a:r>
          </a:p>
        </p:txBody>
      </p:sp>
      <p:sp>
        <p:nvSpPr>
          <p:cNvPr id="3" name="2 Marcador de contenido"/>
          <p:cNvSpPr>
            <a:spLocks noGrp="1"/>
          </p:cNvSpPr>
          <p:nvPr>
            <p:ph idx="1"/>
          </p:nvPr>
        </p:nvSpPr>
        <p:spPr>
          <a:xfrm>
            <a:off x="1043608" y="2132856"/>
            <a:ext cx="6777317" cy="3508977"/>
          </a:xfrm>
        </p:spPr>
        <p:txBody>
          <a:bodyPr>
            <a:normAutofit/>
          </a:bodyPr>
          <a:lstStyle/>
          <a:p>
            <a:pPr marL="68580" indent="0">
              <a:buNone/>
            </a:pPr>
            <a:r>
              <a:rPr lang="es-CL" sz="2800" dirty="0"/>
              <a:t>Es el clásico cortejo que se observa en las aves en el cual se debe cumplir un riguroso ritual por parte del macho para ser aceptado por la hembra y aparearse (en raros casos se presenta en peces de agua dulce).</a:t>
            </a:r>
          </a:p>
        </p:txBody>
      </p:sp>
    </p:spTree>
    <p:extLst>
      <p:ext uri="{BB962C8B-B14F-4D97-AF65-F5344CB8AC3E}">
        <p14:creationId xmlns:p14="http://schemas.microsoft.com/office/powerpoint/2010/main" val="36231650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9218" name="Picture 2" descr="http://www.yalosabes.com/images/piquero-patas-azules-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80728"/>
            <a:ext cx="5715000"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604883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a:effectLst>
                  <a:outerShdw blurRad="38100" dist="38100" dir="2700000" algn="tl">
                    <a:srgbClr val="000000">
                      <a:alpha val="43137"/>
                    </a:srgbClr>
                  </a:outerShdw>
                </a:effectLst>
              </a:rPr>
              <a:t>Barrera de aislamiento mecánico</a:t>
            </a:r>
          </a:p>
        </p:txBody>
      </p:sp>
      <p:sp>
        <p:nvSpPr>
          <p:cNvPr id="3" name="2 Marcador de contenido"/>
          <p:cNvSpPr>
            <a:spLocks noGrp="1"/>
          </p:cNvSpPr>
          <p:nvPr>
            <p:ph idx="1"/>
          </p:nvPr>
        </p:nvSpPr>
        <p:spPr/>
        <p:txBody>
          <a:bodyPr>
            <a:noAutofit/>
          </a:bodyPr>
          <a:lstStyle/>
          <a:p>
            <a:pPr marL="68580" indent="0">
              <a:buNone/>
            </a:pPr>
            <a:r>
              <a:rPr lang="es-CL" sz="2800" dirty="0"/>
              <a:t>Corresponde a las diferencias estructurales de los órganos reproductivos. </a:t>
            </a:r>
          </a:p>
          <a:p>
            <a:pPr marL="68580" indent="0">
              <a:buNone/>
            </a:pPr>
            <a:r>
              <a:rPr lang="es-CL" sz="2800" dirty="0"/>
              <a:t>Aun en especies vegetales cercanamente emparentadas, a veces, las flores tienen apariencias distintas que atraen a polinizadores diferentes.</a:t>
            </a:r>
          </a:p>
        </p:txBody>
      </p:sp>
    </p:spTree>
    <p:extLst>
      <p:ext uri="{BB962C8B-B14F-4D97-AF65-F5344CB8AC3E}">
        <p14:creationId xmlns:p14="http://schemas.microsoft.com/office/powerpoint/2010/main" val="2761544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a:p>
        </p:txBody>
      </p:sp>
      <p:pic>
        <p:nvPicPr>
          <p:cNvPr id="10242" name="Picture 2" descr="http://upload.wikimedia.org/wikipedia/commons/thumb/9/9b/Ophrys-apifera-Bluete.jpg/220px-Ophrys-apifera-Blue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449" y="1052736"/>
            <a:ext cx="3888432" cy="49135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204545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a:effectLst>
                  <a:outerShdw blurRad="38100" dist="38100" dir="2700000" algn="tl">
                    <a:srgbClr val="000000">
                      <a:alpha val="43137"/>
                    </a:srgbClr>
                  </a:outerShdw>
                </a:effectLst>
              </a:rPr>
              <a:t>Barrera de aislamiento químico</a:t>
            </a:r>
          </a:p>
        </p:txBody>
      </p:sp>
      <p:sp>
        <p:nvSpPr>
          <p:cNvPr id="3" name="2 Marcador de contenido"/>
          <p:cNvSpPr>
            <a:spLocks noGrp="1"/>
          </p:cNvSpPr>
          <p:nvPr>
            <p:ph idx="1"/>
          </p:nvPr>
        </p:nvSpPr>
        <p:spPr/>
        <p:txBody>
          <a:bodyPr>
            <a:normAutofit/>
          </a:bodyPr>
          <a:lstStyle/>
          <a:p>
            <a:pPr marL="68580" indent="0">
              <a:buNone/>
            </a:pPr>
            <a:r>
              <a:rPr lang="es-CL" sz="3200" dirty="0"/>
              <a:t>Es cuando las feromonas únicas de cada especie forman parte de la atracción entre machos y hembras.</a:t>
            </a:r>
          </a:p>
        </p:txBody>
      </p:sp>
    </p:spTree>
    <p:extLst>
      <p:ext uri="{BB962C8B-B14F-4D97-AF65-F5344CB8AC3E}">
        <p14:creationId xmlns:p14="http://schemas.microsoft.com/office/powerpoint/2010/main" val="21200888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11266" name="Picture 2" descr="http://img.loquenosabias.com/tops10/2011/07/13/los-10-insectos-mas-extrano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692696"/>
            <a:ext cx="4857750"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44481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024744" cy="1143000"/>
          </a:xfrm>
        </p:spPr>
        <p:txBody>
          <a:bodyPr>
            <a:normAutofit fontScale="90000"/>
          </a:bodyPr>
          <a:lstStyle/>
          <a:p>
            <a:r>
              <a:rPr lang="es-CL" b="1" dirty="0">
                <a:effectLst>
                  <a:outerShdw blurRad="38100" dist="38100" dir="2700000" algn="tl">
                    <a:srgbClr val="000000">
                      <a:alpha val="43137"/>
                    </a:srgbClr>
                  </a:outerShdw>
                </a:effectLst>
              </a:rPr>
              <a:t>Barreras de aislamiento </a:t>
            </a:r>
            <a:r>
              <a:rPr lang="es-CL" b="1" dirty="0" err="1">
                <a:effectLst>
                  <a:outerShdw blurRad="38100" dist="38100" dir="2700000" algn="tl">
                    <a:srgbClr val="000000">
                      <a:alpha val="43137"/>
                    </a:srgbClr>
                  </a:outerShdw>
                </a:effectLst>
              </a:rPr>
              <a:t>postcigóticas</a:t>
            </a:r>
            <a:endParaRPr lang="es-CL"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043608" y="1988840"/>
            <a:ext cx="6777317" cy="3508977"/>
          </a:xfrm>
        </p:spPr>
        <p:txBody>
          <a:bodyPr>
            <a:normAutofit/>
          </a:bodyPr>
          <a:lstStyle/>
          <a:p>
            <a:pPr marL="68580" indent="0">
              <a:buNone/>
            </a:pPr>
            <a:r>
              <a:rPr lang="es-CL" sz="3200" dirty="0"/>
              <a:t>Son las barreras que se presentan cuando ya se forman cigotos entre organismos de especies diferentes</a:t>
            </a:r>
          </a:p>
        </p:txBody>
      </p:sp>
    </p:spTree>
    <p:extLst>
      <p:ext uri="{BB962C8B-B14F-4D97-AF65-F5344CB8AC3E}">
        <p14:creationId xmlns:p14="http://schemas.microsoft.com/office/powerpoint/2010/main" val="6906310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764704"/>
            <a:ext cx="7024744" cy="1143000"/>
          </a:xfrm>
        </p:spPr>
        <p:txBody>
          <a:bodyPr>
            <a:normAutofit fontScale="90000"/>
          </a:bodyPr>
          <a:lstStyle/>
          <a:p>
            <a:r>
              <a:rPr lang="es-CL" b="1" dirty="0">
                <a:effectLst>
                  <a:outerShdw blurRad="38100" dist="38100" dir="2700000" algn="tl">
                    <a:srgbClr val="000000">
                      <a:alpha val="43137"/>
                    </a:srgbClr>
                  </a:outerShdw>
                </a:effectLst>
              </a:rPr>
              <a:t>Barrera de aislamiento inviabilidad híbrida</a:t>
            </a:r>
          </a:p>
        </p:txBody>
      </p:sp>
      <p:sp>
        <p:nvSpPr>
          <p:cNvPr id="3" name="2 Marcador de contenido"/>
          <p:cNvSpPr>
            <a:spLocks noGrp="1"/>
          </p:cNvSpPr>
          <p:nvPr>
            <p:ph idx="1"/>
          </p:nvPr>
        </p:nvSpPr>
        <p:spPr>
          <a:xfrm>
            <a:off x="1043608" y="2132856"/>
            <a:ext cx="6777317" cy="3508977"/>
          </a:xfrm>
        </p:spPr>
        <p:txBody>
          <a:bodyPr>
            <a:normAutofit/>
          </a:bodyPr>
          <a:lstStyle/>
          <a:p>
            <a:pPr marL="68580" indent="0">
              <a:buNone/>
            </a:pPr>
            <a:r>
              <a:rPr lang="es-CL" sz="3200" dirty="0"/>
              <a:t>Es la mas común, en la cual los embriones producto de fecundaciones interespecíficas no son viables.</a:t>
            </a:r>
          </a:p>
        </p:txBody>
      </p:sp>
    </p:spTree>
    <p:extLst>
      <p:ext uri="{BB962C8B-B14F-4D97-AF65-F5344CB8AC3E}">
        <p14:creationId xmlns:p14="http://schemas.microsoft.com/office/powerpoint/2010/main" val="32135809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7024744" cy="1143000"/>
          </a:xfrm>
        </p:spPr>
        <p:txBody>
          <a:bodyPr>
            <a:normAutofit fontScale="90000"/>
          </a:bodyPr>
          <a:lstStyle/>
          <a:p>
            <a:r>
              <a:rPr lang="es-CL" b="1" dirty="0">
                <a:effectLst>
                  <a:outerShdw blurRad="38100" dist="38100" dir="2700000" algn="tl">
                    <a:srgbClr val="000000">
                      <a:alpha val="43137"/>
                    </a:srgbClr>
                  </a:outerShdw>
                </a:effectLst>
              </a:rPr>
              <a:t>Barrera de aislamiento esterilidad híbrida</a:t>
            </a:r>
          </a:p>
        </p:txBody>
      </p:sp>
      <p:sp>
        <p:nvSpPr>
          <p:cNvPr id="3" name="2 Marcador de contenido"/>
          <p:cNvSpPr>
            <a:spLocks noGrp="1"/>
          </p:cNvSpPr>
          <p:nvPr>
            <p:ph idx="1"/>
          </p:nvPr>
        </p:nvSpPr>
        <p:spPr/>
        <p:txBody>
          <a:bodyPr>
            <a:normAutofit/>
          </a:bodyPr>
          <a:lstStyle/>
          <a:p>
            <a:pPr marL="68580" indent="0">
              <a:buNone/>
            </a:pPr>
            <a:r>
              <a:rPr lang="es-CL" sz="3200" dirty="0"/>
              <a:t>Existen ocasiones en las cuales el cigoto híbrido puede alcanzar a desarrollarse hasta tener aspecto similar al de un adulto pero serán estériles.</a:t>
            </a:r>
          </a:p>
        </p:txBody>
      </p:sp>
    </p:spTree>
    <p:extLst>
      <p:ext uri="{BB962C8B-B14F-4D97-AF65-F5344CB8AC3E}">
        <p14:creationId xmlns:p14="http://schemas.microsoft.com/office/powerpoint/2010/main" val="30465890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548680"/>
            <a:ext cx="7024744" cy="1143000"/>
          </a:xfrm>
        </p:spPr>
        <p:txBody>
          <a:bodyPr>
            <a:normAutofit/>
          </a:bodyPr>
          <a:lstStyle/>
          <a:p>
            <a:r>
              <a:rPr lang="es-CL" dirty="0"/>
              <a:t>Objetivo</a:t>
            </a:r>
          </a:p>
        </p:txBody>
      </p:sp>
      <p:sp>
        <p:nvSpPr>
          <p:cNvPr id="3" name="2 Marcador de contenido"/>
          <p:cNvSpPr>
            <a:spLocks noGrp="1"/>
          </p:cNvSpPr>
          <p:nvPr>
            <p:ph idx="1"/>
          </p:nvPr>
        </p:nvSpPr>
        <p:spPr>
          <a:xfrm>
            <a:off x="1043608" y="1889467"/>
            <a:ext cx="6777201" cy="3987805"/>
          </a:xfrm>
        </p:spPr>
        <p:txBody>
          <a:bodyPr>
            <a:normAutofit/>
          </a:bodyPr>
          <a:lstStyle/>
          <a:p>
            <a:r>
              <a:rPr lang="es-CL" dirty="0"/>
              <a:t>Comprender y analizar distintas barreras de aislamiento reproductivo y los distintos tipos de especiación</a:t>
            </a:r>
          </a:p>
        </p:txBody>
      </p:sp>
    </p:spTree>
    <p:extLst>
      <p:ext uri="{BB962C8B-B14F-4D97-AF65-F5344CB8AC3E}">
        <p14:creationId xmlns:p14="http://schemas.microsoft.com/office/powerpoint/2010/main" val="1433436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dirty="0"/>
          </a:p>
        </p:txBody>
      </p:sp>
      <p:pic>
        <p:nvPicPr>
          <p:cNvPr id="12290" name="Picture 2" descr="http://3.bp.blogspot.com/-FjVfIi70p3g/TZXn9FiitWI/AAAAAAAAAIo/EtkmGUqGVyg/s400/mu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08720"/>
            <a:ext cx="6984776" cy="52385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473578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0648"/>
            <a:ext cx="7024744" cy="1143000"/>
          </a:xfrm>
        </p:spPr>
        <p:txBody>
          <a:bodyPr>
            <a:normAutofit/>
          </a:bodyPr>
          <a:lstStyle/>
          <a:p>
            <a:r>
              <a:rPr lang="es-CL" b="1" dirty="0">
                <a:effectLst>
                  <a:outerShdw blurRad="38100" dist="38100" dir="2700000" algn="tl">
                    <a:srgbClr val="000000">
                      <a:alpha val="43137"/>
                    </a:srgbClr>
                  </a:outerShdw>
                </a:effectLst>
              </a:rPr>
              <a:t>Tipos de especiación</a:t>
            </a:r>
          </a:p>
        </p:txBody>
      </p:sp>
      <p:sp>
        <p:nvSpPr>
          <p:cNvPr id="3" name="2 Marcador de contenido"/>
          <p:cNvSpPr>
            <a:spLocks noGrp="1"/>
          </p:cNvSpPr>
          <p:nvPr>
            <p:ph idx="1"/>
          </p:nvPr>
        </p:nvSpPr>
        <p:spPr>
          <a:xfrm>
            <a:off x="1043608" y="2492896"/>
            <a:ext cx="6777317" cy="3508977"/>
          </a:xfrm>
        </p:spPr>
        <p:txBody>
          <a:bodyPr>
            <a:normAutofit/>
          </a:bodyPr>
          <a:lstStyle/>
          <a:p>
            <a:pPr marL="68580" indent="0">
              <a:buNone/>
            </a:pPr>
            <a:r>
              <a:rPr lang="es-CL" sz="3200" dirty="0"/>
              <a:t>Se pueden distinguir tres tipos de especiaciones la simpátrica, alopátrica y peripátrica.</a:t>
            </a:r>
          </a:p>
        </p:txBody>
      </p:sp>
    </p:spTree>
    <p:extLst>
      <p:ext uri="{BB962C8B-B14F-4D97-AF65-F5344CB8AC3E}">
        <p14:creationId xmlns:p14="http://schemas.microsoft.com/office/powerpoint/2010/main" val="25913151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32656"/>
            <a:ext cx="7024744" cy="1143000"/>
          </a:xfrm>
        </p:spPr>
        <p:txBody>
          <a:bodyPr>
            <a:normAutofit/>
          </a:bodyPr>
          <a:lstStyle/>
          <a:p>
            <a:r>
              <a:rPr lang="es-CL" b="1" dirty="0">
                <a:effectLst>
                  <a:outerShdw blurRad="38100" dist="38100" dir="2700000" algn="tl">
                    <a:srgbClr val="000000">
                      <a:alpha val="43137"/>
                    </a:srgbClr>
                  </a:outerShdw>
                </a:effectLst>
              </a:rPr>
              <a:t>Especiación simpátrica</a:t>
            </a:r>
          </a:p>
        </p:txBody>
      </p:sp>
      <p:sp>
        <p:nvSpPr>
          <p:cNvPr id="3" name="2 Marcador de contenido"/>
          <p:cNvSpPr>
            <a:spLocks noGrp="1"/>
          </p:cNvSpPr>
          <p:nvPr>
            <p:ph idx="1"/>
          </p:nvPr>
        </p:nvSpPr>
        <p:spPr>
          <a:xfrm>
            <a:off x="785786" y="1428736"/>
            <a:ext cx="7704856" cy="4801166"/>
          </a:xfrm>
        </p:spPr>
        <p:txBody>
          <a:bodyPr>
            <a:noAutofit/>
          </a:bodyPr>
          <a:lstStyle/>
          <a:p>
            <a:pPr marL="68580" indent="0">
              <a:buNone/>
            </a:pPr>
            <a:r>
              <a:rPr lang="es-CL" sz="2800" dirty="0"/>
              <a:t>Especiación poco común, la especie nueva se desarrolla en la misma ubicación geográfica que las especies progenitoras, se genera de dos especies distintas.</a:t>
            </a:r>
          </a:p>
          <a:p>
            <a:pPr marL="68580" indent="0">
              <a:buNone/>
            </a:pPr>
            <a:r>
              <a:rPr lang="es-CL" sz="2800" dirty="0"/>
              <a:t>Otra explicación es la selección disruptiva donde se favorecen los individuos con fenotipos extremos.</a:t>
            </a:r>
          </a:p>
          <a:p>
            <a:pPr marL="68580" indent="0">
              <a:buNone/>
            </a:pPr>
            <a:r>
              <a:rPr lang="es-CL" sz="2800" dirty="0"/>
              <a:t>La alopoliploidía es un mecanismo común de especiación en las plantas donde se restaura la fertilidad a los híbridos como resultado de la duplicación cromosómica.</a:t>
            </a:r>
          </a:p>
        </p:txBody>
      </p:sp>
    </p:spTree>
    <p:extLst>
      <p:ext uri="{BB962C8B-B14F-4D97-AF65-F5344CB8AC3E}">
        <p14:creationId xmlns:p14="http://schemas.microsoft.com/office/powerpoint/2010/main" val="22972901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pic>
        <p:nvPicPr>
          <p:cNvPr id="1026" name="Picture 2" descr="http://biologia.laguia2000.com/wp-content/uploads/2010/11/ESPEC1.gif"/>
          <p:cNvPicPr>
            <a:picLocks noChangeAspect="1" noChangeArrowheads="1"/>
          </p:cNvPicPr>
          <p:nvPr/>
        </p:nvPicPr>
        <p:blipFill rotWithShape="1">
          <a:blip r:embed="rId3">
            <a:extLst>
              <a:ext uri="{28A0092B-C50C-407E-A947-70E740481C1C}">
                <a14:useLocalDpi xmlns:a14="http://schemas.microsoft.com/office/drawing/2010/main" val="0"/>
              </a:ext>
            </a:extLst>
          </a:blip>
          <a:srcRect l="349" t="45023" r="-432" b="1"/>
          <a:stretch/>
        </p:blipFill>
        <p:spPr bwMode="auto">
          <a:xfrm>
            <a:off x="467544" y="1673976"/>
            <a:ext cx="8424936" cy="35934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569660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357166"/>
            <a:ext cx="7024744" cy="1143000"/>
          </a:xfrm>
        </p:spPr>
        <p:txBody>
          <a:bodyPr/>
          <a:lstStyle/>
          <a:p>
            <a:pPr algn="ctr"/>
            <a:r>
              <a:rPr lang="es-CL" b="1" dirty="0">
                <a:effectLst>
                  <a:outerShdw blurRad="38100" dist="38100" dir="2700000" algn="tl">
                    <a:srgbClr val="000000">
                      <a:alpha val="43137"/>
                    </a:srgbClr>
                  </a:outerShdw>
                </a:effectLst>
              </a:rPr>
              <a:t>Especiación alopátrica</a:t>
            </a:r>
          </a:p>
        </p:txBody>
      </p:sp>
      <p:sp>
        <p:nvSpPr>
          <p:cNvPr id="3" name="2 Marcador de contenido"/>
          <p:cNvSpPr>
            <a:spLocks noGrp="1"/>
          </p:cNvSpPr>
          <p:nvPr>
            <p:ph idx="1"/>
          </p:nvPr>
        </p:nvSpPr>
        <p:spPr>
          <a:xfrm>
            <a:off x="539552" y="1772816"/>
            <a:ext cx="4464496" cy="4156514"/>
          </a:xfrm>
        </p:spPr>
        <p:txBody>
          <a:bodyPr>
            <a:normAutofit fontScale="85000" lnSpcReduction="20000"/>
          </a:bodyPr>
          <a:lstStyle/>
          <a:p>
            <a:pPr marL="68580" indent="0">
              <a:buNone/>
            </a:pPr>
            <a:r>
              <a:rPr lang="es-CL" sz="3200" dirty="0"/>
              <a:t>Ocurre cuando una población se separa geográficamente del resto de la especie, y la evolución de esta misma debido a las presiones de selección diferentes de la población progenitora, generará una especie nueva, distintas entre ellas.</a:t>
            </a:r>
          </a:p>
        </p:txBody>
      </p:sp>
      <p:pic>
        <p:nvPicPr>
          <p:cNvPr id="4" name="Imagen 3" descr="20070417klpcnavid_254-ees-lc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844824"/>
            <a:ext cx="3976773" cy="4032448"/>
          </a:xfrm>
          <a:prstGeom prst="rect">
            <a:avLst/>
          </a:prstGeom>
        </p:spPr>
      </p:pic>
    </p:spTree>
    <p:extLst>
      <p:ext uri="{BB962C8B-B14F-4D97-AF65-F5344CB8AC3E}">
        <p14:creationId xmlns:p14="http://schemas.microsoft.com/office/powerpoint/2010/main" val="26303688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pic>
        <p:nvPicPr>
          <p:cNvPr id="2050" name="Picture 2" descr="http://biologia.laguia2000.com/wp-content/uploads/2010/11/ESPEC1.gif"/>
          <p:cNvPicPr>
            <a:picLocks noChangeAspect="1" noChangeArrowheads="1"/>
          </p:cNvPicPr>
          <p:nvPr/>
        </p:nvPicPr>
        <p:blipFill rotWithShape="1">
          <a:blip r:embed="rId3">
            <a:extLst>
              <a:ext uri="{28A0092B-C50C-407E-A947-70E740481C1C}">
                <a14:useLocalDpi xmlns:a14="http://schemas.microsoft.com/office/drawing/2010/main" val="0"/>
              </a:ext>
            </a:extLst>
          </a:blip>
          <a:srcRect b="54559"/>
          <a:stretch/>
        </p:blipFill>
        <p:spPr bwMode="auto">
          <a:xfrm>
            <a:off x="323528" y="1641671"/>
            <a:ext cx="8351578" cy="30136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641467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pic>
        <p:nvPicPr>
          <p:cNvPr id="1026" name="Picture 2" descr="http://2.bp.blogspot.com/-2X7p2qNY_54/U6XVSjZ5E9I/AAAAAAAAAO4/kqiVCoXX3Gw/s1600/imagen-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335" y="764704"/>
            <a:ext cx="6860370" cy="57570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545703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7024744" cy="1143000"/>
          </a:xfrm>
        </p:spPr>
        <p:txBody>
          <a:bodyPr/>
          <a:lstStyle/>
          <a:p>
            <a:r>
              <a:rPr lang="es-CL" b="1" dirty="0">
                <a:effectLst>
                  <a:outerShdw blurRad="38100" dist="38100" dir="2700000" algn="tl">
                    <a:srgbClr val="000000">
                      <a:alpha val="43137"/>
                    </a:srgbClr>
                  </a:outerShdw>
                </a:effectLst>
              </a:rPr>
              <a:t>Especiación peripátrica</a:t>
            </a:r>
          </a:p>
        </p:txBody>
      </p:sp>
      <p:sp>
        <p:nvSpPr>
          <p:cNvPr id="3" name="2 Marcador de contenido"/>
          <p:cNvSpPr>
            <a:spLocks noGrp="1"/>
          </p:cNvSpPr>
          <p:nvPr>
            <p:ph idx="1"/>
          </p:nvPr>
        </p:nvSpPr>
        <p:spPr>
          <a:xfrm>
            <a:off x="539552" y="1628800"/>
            <a:ext cx="7776863" cy="3508977"/>
          </a:xfrm>
        </p:spPr>
        <p:txBody>
          <a:bodyPr>
            <a:normAutofit/>
          </a:bodyPr>
          <a:lstStyle/>
          <a:p>
            <a:pPr marL="68580" indent="0">
              <a:buNone/>
            </a:pPr>
            <a:r>
              <a:rPr lang="es-CL" sz="2800" dirty="0"/>
              <a:t>Se presenta cuando grupos de individuos que viven en zonas marginales del área ocupada por la población pueden presentar diferencias en comparación con el resto de la población.</a:t>
            </a:r>
          </a:p>
        </p:txBody>
      </p:sp>
      <p:pic>
        <p:nvPicPr>
          <p:cNvPr id="4" name="Imagen 3" descr="parapatric_beetle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4005064"/>
            <a:ext cx="5360364" cy="2441944"/>
          </a:xfrm>
          <a:prstGeom prst="rect">
            <a:avLst/>
          </a:prstGeom>
        </p:spPr>
      </p:pic>
    </p:spTree>
    <p:extLst>
      <p:ext uri="{BB962C8B-B14F-4D97-AF65-F5344CB8AC3E}">
        <p14:creationId xmlns:p14="http://schemas.microsoft.com/office/powerpoint/2010/main" val="261321265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pic>
        <p:nvPicPr>
          <p:cNvPr id="2050" name="Picture 2" descr="http://www.sesbe.org/evosite/evo101/images/grassonmi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7927546" cy="35390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733923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Marcador de contenido 3" descr="images-2.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05" b="348"/>
          <a:stretch/>
        </p:blipFill>
        <p:spPr>
          <a:xfrm>
            <a:off x="1979712" y="188640"/>
            <a:ext cx="4362464" cy="6500832"/>
          </a:xfrm>
        </p:spPr>
      </p:pic>
    </p:spTree>
    <p:extLst>
      <p:ext uri="{BB962C8B-B14F-4D97-AF65-F5344CB8AC3E}">
        <p14:creationId xmlns:p14="http://schemas.microsoft.com/office/powerpoint/2010/main" val="3750943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87022177"/>
              </p:ext>
            </p:extLst>
          </p:nvPr>
        </p:nvGraphicFramePr>
        <p:xfrm>
          <a:off x="-428660" y="500042"/>
          <a:ext cx="11001420" cy="8215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2571736" y="785794"/>
            <a:ext cx="957313" cy="338554"/>
          </a:xfrm>
          <a:prstGeom prst="rect">
            <a:avLst/>
          </a:prstGeom>
          <a:noFill/>
        </p:spPr>
        <p:txBody>
          <a:bodyPr wrap="none" rtlCol="0">
            <a:spAutoFit/>
          </a:bodyPr>
          <a:lstStyle/>
          <a:p>
            <a:r>
              <a:rPr lang="es-ES" sz="1600" dirty="0"/>
              <a:t>Genera</a:t>
            </a:r>
            <a:endParaRPr lang="es-ES" dirty="0"/>
          </a:p>
        </p:txBody>
      </p:sp>
      <p:sp>
        <p:nvSpPr>
          <p:cNvPr id="5" name="4 CuadroTexto"/>
          <p:cNvSpPr txBox="1"/>
          <p:nvPr/>
        </p:nvSpPr>
        <p:spPr>
          <a:xfrm>
            <a:off x="4286248" y="1214422"/>
            <a:ext cx="1197764" cy="584775"/>
          </a:xfrm>
          <a:prstGeom prst="rect">
            <a:avLst/>
          </a:prstGeom>
          <a:noFill/>
        </p:spPr>
        <p:txBody>
          <a:bodyPr wrap="none" rtlCol="0">
            <a:spAutoFit/>
          </a:bodyPr>
          <a:lstStyle/>
          <a:p>
            <a:pPr algn="ctr"/>
            <a:r>
              <a:rPr lang="es-ES" sz="1600" dirty="0"/>
              <a:t>Depende </a:t>
            </a:r>
          </a:p>
          <a:p>
            <a:pPr algn="ctr"/>
            <a:r>
              <a:rPr lang="es-ES" sz="1600" dirty="0"/>
              <a:t>de</a:t>
            </a:r>
          </a:p>
        </p:txBody>
      </p:sp>
    </p:spTree>
    <p:extLst>
      <p:ext uri="{BB962C8B-B14F-4D97-AF65-F5344CB8AC3E}">
        <p14:creationId xmlns:p14="http://schemas.microsoft.com/office/powerpoint/2010/main" val="39953292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Marcador de contenido 3" descr="especiacion-parapatrica-5-638.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483" t="13533" r="9870" b="8039"/>
          <a:stretch/>
        </p:blipFill>
        <p:spPr>
          <a:xfrm>
            <a:off x="683568" y="836712"/>
            <a:ext cx="7488832" cy="5537196"/>
          </a:xfrm>
        </p:spPr>
      </p:pic>
    </p:spTree>
    <p:extLst>
      <p:ext uri="{BB962C8B-B14F-4D97-AF65-F5344CB8AC3E}">
        <p14:creationId xmlns:p14="http://schemas.microsoft.com/office/powerpoint/2010/main" val="2501648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7024744" cy="1143000"/>
          </a:xfrm>
        </p:spPr>
        <p:txBody>
          <a:bodyPr/>
          <a:lstStyle/>
          <a:p>
            <a:r>
              <a:rPr lang="es-CL" b="1" dirty="0">
                <a:effectLst>
                  <a:outerShdw blurRad="38100" dist="38100" dir="2700000" algn="tl">
                    <a:srgbClr val="000000">
                      <a:alpha val="43137"/>
                    </a:srgbClr>
                  </a:outerShdw>
                </a:effectLst>
              </a:rPr>
              <a:t>Especiación en Chile</a:t>
            </a:r>
          </a:p>
        </p:txBody>
      </p:sp>
      <p:sp>
        <p:nvSpPr>
          <p:cNvPr id="3" name="2 Marcador de contenido"/>
          <p:cNvSpPr>
            <a:spLocks noGrp="1"/>
          </p:cNvSpPr>
          <p:nvPr>
            <p:ph idx="1"/>
          </p:nvPr>
        </p:nvSpPr>
        <p:spPr>
          <a:xfrm>
            <a:off x="539552" y="1412776"/>
            <a:ext cx="8064896" cy="3508977"/>
          </a:xfrm>
        </p:spPr>
        <p:txBody>
          <a:bodyPr>
            <a:normAutofit/>
          </a:bodyPr>
          <a:lstStyle/>
          <a:p>
            <a:pPr marL="68580" indent="0">
              <a:buNone/>
            </a:pPr>
            <a:r>
              <a:rPr lang="es-CL" sz="2800" dirty="0"/>
              <a:t>La mayoría de las especies chilenas son endémicas, esto se debe a las barreras de aislamiento de Chile, como la cordillera de los Andes, el océano pacífico o el desierto de Atacama, por lo cual se dificultan los flujos génicos con otras poblaciones.</a:t>
            </a:r>
          </a:p>
        </p:txBody>
      </p:sp>
      <p:pic>
        <p:nvPicPr>
          <p:cNvPr id="4" name="Picture 4" descr="http://t3.gstatic.com/images?q=tbn:ANd9GcS-R8bf5c1qS-gfY7U13XOEDppbjnnyRP_gPtK2POVDSDHkX2g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07" y="4161056"/>
            <a:ext cx="4264809" cy="26969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descr="Chilicola_charizard_-_Mal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137322"/>
            <a:ext cx="3954474" cy="2720678"/>
          </a:xfrm>
          <a:prstGeom prst="rect">
            <a:avLst/>
          </a:prstGeom>
        </p:spPr>
      </p:pic>
    </p:spTree>
    <p:extLst>
      <p:ext uri="{BB962C8B-B14F-4D97-AF65-F5344CB8AC3E}">
        <p14:creationId xmlns:p14="http://schemas.microsoft.com/office/powerpoint/2010/main" val="16196603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87022177"/>
              </p:ext>
            </p:extLst>
          </p:nvPr>
        </p:nvGraphicFramePr>
        <p:xfrm>
          <a:off x="-428660" y="500042"/>
          <a:ext cx="11001420" cy="8215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2571736" y="785794"/>
            <a:ext cx="957313" cy="338554"/>
          </a:xfrm>
          <a:prstGeom prst="rect">
            <a:avLst/>
          </a:prstGeom>
          <a:noFill/>
        </p:spPr>
        <p:txBody>
          <a:bodyPr wrap="none" rtlCol="0">
            <a:spAutoFit/>
          </a:bodyPr>
          <a:lstStyle/>
          <a:p>
            <a:r>
              <a:rPr lang="es-ES" sz="1600" dirty="0"/>
              <a:t>Genera</a:t>
            </a:r>
            <a:endParaRPr lang="es-ES" dirty="0"/>
          </a:p>
        </p:txBody>
      </p:sp>
      <p:sp>
        <p:nvSpPr>
          <p:cNvPr id="5" name="4 CuadroTexto"/>
          <p:cNvSpPr txBox="1"/>
          <p:nvPr/>
        </p:nvSpPr>
        <p:spPr>
          <a:xfrm>
            <a:off x="4286248" y="1214422"/>
            <a:ext cx="1197764" cy="584775"/>
          </a:xfrm>
          <a:prstGeom prst="rect">
            <a:avLst/>
          </a:prstGeom>
          <a:noFill/>
        </p:spPr>
        <p:txBody>
          <a:bodyPr wrap="none" rtlCol="0">
            <a:spAutoFit/>
          </a:bodyPr>
          <a:lstStyle/>
          <a:p>
            <a:pPr algn="ctr"/>
            <a:r>
              <a:rPr lang="es-ES" sz="1600" dirty="0"/>
              <a:t>Depende </a:t>
            </a:r>
          </a:p>
          <a:p>
            <a:pPr algn="ctr"/>
            <a:r>
              <a:rPr lang="es-ES" sz="1600" dirty="0"/>
              <a:t>de</a:t>
            </a:r>
          </a:p>
        </p:txBody>
      </p:sp>
    </p:spTree>
    <p:extLst>
      <p:ext uri="{BB962C8B-B14F-4D97-AF65-F5344CB8AC3E}">
        <p14:creationId xmlns:p14="http://schemas.microsoft.com/office/powerpoint/2010/main" val="39953292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0648"/>
            <a:ext cx="7024744" cy="1143000"/>
          </a:xfrm>
        </p:spPr>
        <p:txBody>
          <a:bodyPr>
            <a:normAutofit/>
          </a:bodyPr>
          <a:lstStyle/>
          <a:p>
            <a:r>
              <a:rPr lang="es-CL" sz="4800" b="1" dirty="0">
                <a:effectLst>
                  <a:outerShdw blurRad="38100" dist="38100" dir="2700000" algn="tl">
                    <a:srgbClr val="000000">
                      <a:alpha val="43137"/>
                    </a:srgbClr>
                  </a:outerShdw>
                </a:effectLst>
              </a:rPr>
              <a:t>¿Qué es especie?</a:t>
            </a:r>
          </a:p>
        </p:txBody>
      </p:sp>
      <p:sp>
        <p:nvSpPr>
          <p:cNvPr id="3" name="2 Marcador de contenido"/>
          <p:cNvSpPr>
            <a:spLocks noGrp="1"/>
          </p:cNvSpPr>
          <p:nvPr>
            <p:ph idx="1"/>
          </p:nvPr>
        </p:nvSpPr>
        <p:spPr>
          <a:xfrm>
            <a:off x="899592" y="1700808"/>
            <a:ext cx="7422717" cy="4104456"/>
          </a:xfrm>
        </p:spPr>
        <p:txBody>
          <a:bodyPr>
            <a:noAutofit/>
          </a:bodyPr>
          <a:lstStyle/>
          <a:p>
            <a:pPr marL="68580" indent="0">
              <a:buNone/>
            </a:pPr>
            <a:r>
              <a:rPr lang="es-CL" sz="2800" dirty="0"/>
              <a:t>Es una población o grupo de poblaciones cuyos miembros tienen el potencial de estructurarse en la naturaleza y producir descendencia viable y fértil, pero no son capaces de producir descendencia viable y fértil con otras poblaciones.</a:t>
            </a:r>
          </a:p>
        </p:txBody>
      </p:sp>
      <p:pic>
        <p:nvPicPr>
          <p:cNvPr id="4" name="Imagen 3" descr="espec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484784"/>
            <a:ext cx="7560840" cy="4969722"/>
          </a:xfrm>
          <a:prstGeom prst="rect">
            <a:avLst/>
          </a:prstGeom>
        </p:spPr>
      </p:pic>
    </p:spTree>
    <p:extLst>
      <p:ext uri="{BB962C8B-B14F-4D97-AF65-F5344CB8AC3E}">
        <p14:creationId xmlns:p14="http://schemas.microsoft.com/office/powerpoint/2010/main" val="28626797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332656"/>
            <a:ext cx="7024744" cy="1143000"/>
          </a:xfrm>
        </p:spPr>
        <p:txBody>
          <a:bodyPr>
            <a:normAutofit/>
          </a:bodyPr>
          <a:lstStyle/>
          <a:p>
            <a:r>
              <a:rPr lang="es-CL" sz="4800" b="1" dirty="0">
                <a:effectLst>
                  <a:outerShdw blurRad="38100" dist="38100" dir="2700000" algn="tl">
                    <a:srgbClr val="000000">
                      <a:alpha val="43137"/>
                    </a:srgbClr>
                  </a:outerShdw>
                </a:effectLst>
              </a:rPr>
              <a:t>¿Qué es especiación?</a:t>
            </a:r>
          </a:p>
        </p:txBody>
      </p:sp>
      <p:sp>
        <p:nvSpPr>
          <p:cNvPr id="3" name="2 Marcador de contenido"/>
          <p:cNvSpPr>
            <a:spLocks noGrp="1"/>
          </p:cNvSpPr>
          <p:nvPr>
            <p:ph idx="1"/>
          </p:nvPr>
        </p:nvSpPr>
        <p:spPr>
          <a:xfrm>
            <a:off x="971600" y="1844824"/>
            <a:ext cx="6777317" cy="3508977"/>
          </a:xfrm>
        </p:spPr>
        <p:txBody>
          <a:bodyPr>
            <a:normAutofit/>
          </a:bodyPr>
          <a:lstStyle/>
          <a:p>
            <a:pPr marL="68580" indent="0">
              <a:buNone/>
            </a:pPr>
            <a:r>
              <a:rPr lang="es-CL" sz="4000" dirty="0"/>
              <a:t>Son mecanismos evolutivos a través de los cuales surgen nuevas especies a partir de una especie preexistente.</a:t>
            </a:r>
          </a:p>
        </p:txBody>
      </p:sp>
      <p:pic>
        <p:nvPicPr>
          <p:cNvPr id="4" name="Imagen 3" descr="evolution SP 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556792"/>
            <a:ext cx="6480720" cy="4705003"/>
          </a:xfrm>
          <a:prstGeom prst="rect">
            <a:avLst/>
          </a:prstGeom>
        </p:spPr>
      </p:pic>
    </p:spTree>
    <p:extLst>
      <p:ext uri="{BB962C8B-B14F-4D97-AF65-F5344CB8AC3E}">
        <p14:creationId xmlns:p14="http://schemas.microsoft.com/office/powerpoint/2010/main" val="21148176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04664"/>
            <a:ext cx="7024744" cy="1143000"/>
          </a:xfrm>
        </p:spPr>
        <p:txBody>
          <a:bodyPr>
            <a:normAutofit/>
          </a:bodyPr>
          <a:lstStyle/>
          <a:p>
            <a:r>
              <a:rPr lang="es-CL" b="1" dirty="0">
                <a:effectLst>
                  <a:outerShdw blurRad="38100" dist="38100" dir="2700000" algn="tl">
                    <a:srgbClr val="000000">
                      <a:alpha val="43137"/>
                    </a:srgbClr>
                  </a:outerShdw>
                </a:effectLst>
              </a:rPr>
              <a:t>Especies nuevas</a:t>
            </a:r>
          </a:p>
        </p:txBody>
      </p:sp>
      <p:pic>
        <p:nvPicPr>
          <p:cNvPr id="2050" name="Picture 2" descr="nueva especi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72816"/>
            <a:ext cx="6552728" cy="43903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220449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ueva especi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3" y="1052736"/>
            <a:ext cx="7273891" cy="48371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166178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764704"/>
            <a:ext cx="7344816" cy="3600400"/>
          </a:xfrm>
        </p:spPr>
        <p:txBody>
          <a:bodyPr>
            <a:normAutofit fontScale="92500" lnSpcReduction="20000"/>
          </a:bodyPr>
          <a:lstStyle/>
          <a:p>
            <a:pPr marL="68580" indent="0">
              <a:buNone/>
            </a:pPr>
            <a:r>
              <a:rPr lang="es-CL" sz="3600" dirty="0"/>
              <a:t>Si dos poblaciones son lo suficientemente diferentes para que no puedan reproducirse entre ellos, significa que su </a:t>
            </a:r>
            <a:r>
              <a:rPr lang="es-CL" sz="3600" b="1" dirty="0"/>
              <a:t>flujo génico</a:t>
            </a:r>
            <a:r>
              <a:rPr lang="es-CL" sz="3600" dirty="0"/>
              <a:t> es bajo o nulo, por lo cual las poblaciones se alejan genéticamente formándose dos especies diferentes.</a:t>
            </a:r>
          </a:p>
        </p:txBody>
      </p:sp>
      <p:pic>
        <p:nvPicPr>
          <p:cNvPr id="5" name="Imagen 4"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652316"/>
            <a:ext cx="3168352" cy="2847506"/>
          </a:xfrm>
          <a:prstGeom prst="rect">
            <a:avLst/>
          </a:prstGeom>
        </p:spPr>
      </p:pic>
      <p:sp>
        <p:nvSpPr>
          <p:cNvPr id="10" name="Elipse 9"/>
          <p:cNvSpPr/>
          <p:nvPr/>
        </p:nvSpPr>
        <p:spPr>
          <a:xfrm>
            <a:off x="3275856" y="4653136"/>
            <a:ext cx="1440160" cy="129614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P2</a:t>
            </a:r>
          </a:p>
        </p:txBody>
      </p:sp>
      <p:sp>
        <p:nvSpPr>
          <p:cNvPr id="11" name="Elipse 10"/>
          <p:cNvSpPr/>
          <p:nvPr/>
        </p:nvSpPr>
        <p:spPr>
          <a:xfrm>
            <a:off x="683568" y="4653136"/>
            <a:ext cx="1296144" cy="129614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P1</a:t>
            </a:r>
          </a:p>
        </p:txBody>
      </p:sp>
      <p:sp>
        <p:nvSpPr>
          <p:cNvPr id="12" name="Flecha izquierda y derecha 11"/>
          <p:cNvSpPr/>
          <p:nvPr/>
        </p:nvSpPr>
        <p:spPr>
          <a:xfrm>
            <a:off x="2123728" y="5157192"/>
            <a:ext cx="864096" cy="36004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Multiplicación 12"/>
          <p:cNvSpPr/>
          <p:nvPr/>
        </p:nvSpPr>
        <p:spPr>
          <a:xfrm>
            <a:off x="1979712" y="4725144"/>
            <a:ext cx="1080120" cy="1224136"/>
          </a:xfrm>
          <a:prstGeom prst="mathMultiply">
            <a:avLst>
              <a:gd name="adj1" fmla="val 1539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1606302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1164</TotalTime>
  <Words>1643</Words>
  <Application>Microsoft Macintosh PowerPoint</Application>
  <PresentationFormat>Presentación en pantalla (4:3)</PresentationFormat>
  <Paragraphs>178</Paragraphs>
  <Slides>42</Slides>
  <Notes>28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42</vt:i4>
      </vt:variant>
    </vt:vector>
  </HeadingPairs>
  <TitlesOfParts>
    <vt:vector size="46" baseType="lpstr">
      <vt:lpstr>Calibri</vt:lpstr>
      <vt:lpstr>Century Gothic</vt:lpstr>
      <vt:lpstr>Wingdings 2</vt:lpstr>
      <vt:lpstr>Austin</vt:lpstr>
      <vt:lpstr>Especiación</vt:lpstr>
      <vt:lpstr>Introducción</vt:lpstr>
      <vt:lpstr>Objetivo</vt:lpstr>
      <vt:lpstr>Presentación de PowerPoint</vt:lpstr>
      <vt:lpstr>¿Qué es especie?</vt:lpstr>
      <vt:lpstr>¿Qué es especiación?</vt:lpstr>
      <vt:lpstr>Especies nuevas</vt:lpstr>
      <vt:lpstr>Presentación de PowerPoint</vt:lpstr>
      <vt:lpstr>Presentación de PowerPoint</vt:lpstr>
      <vt:lpstr>Presentación de PowerPoint</vt:lpstr>
      <vt:lpstr>Barreras de aislamiento</vt:lpstr>
      <vt:lpstr>Barreras de aislamiento precigóticas</vt:lpstr>
      <vt:lpstr>Barrera de aislamiento geográfico</vt:lpstr>
      <vt:lpstr>Presentación de PowerPoint</vt:lpstr>
      <vt:lpstr>Barrera de aislamiento del hábitat</vt:lpstr>
      <vt:lpstr>Presentación de PowerPoint</vt:lpstr>
      <vt:lpstr>Barrera de aislamiento gamético</vt:lpstr>
      <vt:lpstr>Presentación de PowerPoint</vt:lpstr>
      <vt:lpstr>Barrera de aislamiento temporal o estacional</vt:lpstr>
      <vt:lpstr>Presentación de PowerPoint</vt:lpstr>
      <vt:lpstr>Barrera de asilamiento conductual</vt:lpstr>
      <vt:lpstr>Presentación de PowerPoint</vt:lpstr>
      <vt:lpstr>Barrera de aislamiento mecánico</vt:lpstr>
      <vt:lpstr>Presentación de PowerPoint</vt:lpstr>
      <vt:lpstr>Barrera de aislamiento químico</vt:lpstr>
      <vt:lpstr>Presentación de PowerPoint</vt:lpstr>
      <vt:lpstr>Barreras de aislamiento postcigóticas</vt:lpstr>
      <vt:lpstr>Barrera de aislamiento inviabilidad híbrida</vt:lpstr>
      <vt:lpstr>Barrera de aislamiento esterilidad híbrida</vt:lpstr>
      <vt:lpstr>Presentación de PowerPoint</vt:lpstr>
      <vt:lpstr>Tipos de especiación</vt:lpstr>
      <vt:lpstr>Especiación simpátrica</vt:lpstr>
      <vt:lpstr>Presentación de PowerPoint</vt:lpstr>
      <vt:lpstr>Especiación alopátrica</vt:lpstr>
      <vt:lpstr>Presentación de PowerPoint</vt:lpstr>
      <vt:lpstr>Presentación de PowerPoint</vt:lpstr>
      <vt:lpstr>Especiación peripátrica</vt:lpstr>
      <vt:lpstr>Presentación de PowerPoint</vt:lpstr>
      <vt:lpstr>Presentación de PowerPoint</vt:lpstr>
      <vt:lpstr>Presentación de PowerPoint</vt:lpstr>
      <vt:lpstr>Especiación en Chile</vt:lpstr>
      <vt:lpstr>Presentación de PowerPoint</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Angélica</dc:creator>
  <cp:lastModifiedBy>Usuario de Microsoft Office</cp:lastModifiedBy>
  <cp:revision>69</cp:revision>
  <dcterms:created xsi:type="dcterms:W3CDTF">2014-11-15T14:44:53Z</dcterms:created>
  <dcterms:modified xsi:type="dcterms:W3CDTF">2018-09-30T15:16:08Z</dcterms:modified>
</cp:coreProperties>
</file>